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“Rocky Glass, Level 3”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27"/>
          <a:stretch/>
        </p:blipFill>
        <p:spPr bwMode="auto">
          <a:xfrm>
            <a:off x="0" y="0"/>
            <a:ext cx="4148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glass?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27"/>
          <a:stretch/>
        </p:blipFill>
        <p:spPr bwMode="auto">
          <a:xfrm>
            <a:off x="0" y="0"/>
            <a:ext cx="4148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multiple of 2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that is greater than 50.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include the digit 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include the </a:t>
            </a:r>
            <a:r>
              <a:rPr lang="en-US" sz="2000" b="1" dirty="0" smtClean="0">
                <a:solidFill>
                  <a:schemeClr val="tx1"/>
                </a:solidFill>
              </a:rPr>
              <a:t>digits 2 or 7.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square number.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New esti-mystery pics LOW resolution\Slide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27"/>
          <a:stretch/>
        </p:blipFill>
        <p:spPr bwMode="auto">
          <a:xfrm>
            <a:off x="0" y="0"/>
            <a:ext cx="4148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56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8" name="Picture 2" descr="C:\Users\Steve Wyborney\Desktop\New esti-mystery pics LOW resolution\Slide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27"/>
          <a:stretch/>
        </p:blipFill>
        <p:spPr bwMode="auto">
          <a:xfrm>
            <a:off x="0" y="0"/>
            <a:ext cx="4148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443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35</cp:revision>
  <dcterms:created xsi:type="dcterms:W3CDTF">2019-06-17T13:58:56Z</dcterms:created>
  <dcterms:modified xsi:type="dcterms:W3CDTF">2019-11-25T14:16:34Z</dcterms:modified>
</cp:coreProperties>
</file>