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</a:t>
            </a:r>
            <a:r>
              <a:rPr lang="en-US" sz="6000" b="1" dirty="0" err="1" smtClean="0">
                <a:solidFill>
                  <a:srgbClr val="FFFF00"/>
                </a:solidFill>
              </a:rPr>
              <a:t>Kazoom</a:t>
            </a:r>
            <a:r>
              <a:rPr lang="en-US" sz="6000" b="1" dirty="0" smtClean="0">
                <a:solidFill>
                  <a:srgbClr val="FFFF00"/>
                </a:solidFill>
              </a:rPr>
              <a:t>, Part 2”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New esti-mystery pics LOW resolution\Slide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kazoos are in the vase?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New esti-mystery pics LOW resolution\Slide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a multiple of 8.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the digit 9.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the digit 8.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not a square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New esti-mystery pics LOW resolution\Slide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New esti-mystery pics LOW resolution\Slide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72 kazoos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7" name="Rectangle 6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164682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421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Steve Wyborney</cp:lastModifiedBy>
  <cp:revision>30</cp:revision>
  <dcterms:created xsi:type="dcterms:W3CDTF">2019-06-17T13:58:56Z</dcterms:created>
  <dcterms:modified xsi:type="dcterms:W3CDTF">2019-10-29T01:41:04Z</dcterms:modified>
</cp:coreProperties>
</file>