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0" r:id="rId3"/>
    <p:sldId id="261" r:id="rId4"/>
    <p:sldId id="262" r:id="rId5"/>
    <p:sldId id="263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howGuides="1">
      <p:cViewPr>
        <p:scale>
          <a:sx n="60" d="100"/>
          <a:sy n="60" d="100"/>
        </p:scale>
        <p:origin x="-1674" y="-6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208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122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14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624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05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371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44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869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626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84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98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A027F-CF1E-4CEE-A288-179C14621758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635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tevewyborney.com/?p=893" TargetMode="External"/><Relationship Id="rId13" Type="http://schemas.openxmlformats.org/officeDocument/2006/relationships/hyperlink" Target="https://www.stevewyborney.com/?p=1483" TargetMode="External"/><Relationship Id="rId18" Type="http://schemas.openxmlformats.org/officeDocument/2006/relationships/hyperlink" Target="https://stevewyborney.com/2019/09/51-esti-mysteries/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12" Type="http://schemas.openxmlformats.org/officeDocument/2006/relationships/hyperlink" Target="https://stevewyborney.com/2019/02/20-days-of-number-sense-rich-math-talk/" TargetMode="External"/><Relationship Id="rId17" Type="http://schemas.openxmlformats.org/officeDocument/2006/relationships/image" Target="../media/image8.png"/><Relationship Id="rId2" Type="http://schemas.openxmlformats.org/officeDocument/2006/relationships/hyperlink" Target="https://www.stevewyborney.com/?p=1891" TargetMode="External"/><Relationship Id="rId16" Type="http://schemas.openxmlformats.org/officeDocument/2006/relationships/hyperlink" Target="https://stevewyborney.podia.com/in-progress-esti-mystery-creator-cours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tevewyborney.com/?p=797" TargetMode="External"/><Relationship Id="rId11" Type="http://schemas.openxmlformats.org/officeDocument/2006/relationships/image" Target="../media/image6.jpeg"/><Relationship Id="rId5" Type="http://schemas.openxmlformats.org/officeDocument/2006/relationships/image" Target="../media/image3.jpeg"/><Relationship Id="rId15" Type="http://schemas.openxmlformats.org/officeDocument/2006/relationships/hyperlink" Target="https://stevewyborney.com/2018/04/the-estimation-clipboard/" TargetMode="External"/><Relationship Id="rId10" Type="http://schemas.openxmlformats.org/officeDocument/2006/relationships/hyperlink" Target="http://www.stevewyborney.com/?p=1028" TargetMode="External"/><Relationship Id="rId19" Type="http://schemas.openxmlformats.org/officeDocument/2006/relationships/image" Target="../media/image9.jpeg"/><Relationship Id="rId4" Type="http://schemas.openxmlformats.org/officeDocument/2006/relationships/hyperlink" Target="http://www.stevewyborney.com/?p=1253" TargetMode="External"/><Relationship Id="rId9" Type="http://schemas.openxmlformats.org/officeDocument/2006/relationships/image" Target="../media/image5.jpeg"/><Relationship Id="rId1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 txBox="1">
            <a:spLocks/>
          </p:cNvSpPr>
          <p:nvPr/>
        </p:nvSpPr>
        <p:spPr>
          <a:xfrm>
            <a:off x="0" y="19589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 smtClean="0">
                <a:solidFill>
                  <a:srgbClr val="FFFF00"/>
                </a:solidFill>
              </a:rPr>
              <a:t>“Erasing Numbers”</a:t>
            </a:r>
            <a:endParaRPr lang="en-US" sz="6000" b="1" dirty="0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43200" y="3390900"/>
            <a:ext cx="3974306" cy="34671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Important Note: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can see this box, then the slide show is not playing and the reveal won’t work. 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Here is the solution: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PowerPoint, click on Slide Show, then click on From Current Slide.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Google Slides, click on View then Present.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130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017294" y="1295400"/>
            <a:ext cx="3974306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As the clues appear, use the information to narrow the possibilities to a smaller set.  After each clue, use estimation again to determine which of the remaining answers is the most reasonable.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029200" y="76200"/>
            <a:ext cx="3974306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How many erasers are in the vase?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029200" y="3810000"/>
            <a:ext cx="3974306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Write down your first estimate.  After each clue, you’ll see if your estimate is still a possibility.  After each clue, if it is no longer possible write down a new estimate – and be prepared to explain why you chose it. </a:t>
            </a:r>
          </a:p>
        </p:txBody>
      </p:sp>
      <p:pic>
        <p:nvPicPr>
          <p:cNvPr id="7" name="Picture 2" descr="C:\Users\Steve Wyborney\Desktop\more esti-mystery pics\Slide8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042"/>
          <a:stretch/>
        </p:blipFill>
        <p:spPr bwMode="auto">
          <a:xfrm>
            <a:off x="14785" y="0"/>
            <a:ext cx="420237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3821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5029200" y="152400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Clue #1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029200" y="1447799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Clue #2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029200" y="2743200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Clue #3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029200" y="4038599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Clue #4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029200" y="5333999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Clue #5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029200" y="152401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u="sng" dirty="0" smtClean="0">
                <a:solidFill>
                  <a:schemeClr val="tx1"/>
                </a:solidFill>
              </a:rPr>
              <a:t>Clue #1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The answer is less than 200.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029200" y="14478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u="sng" dirty="0" smtClean="0">
                <a:solidFill>
                  <a:schemeClr val="tx1"/>
                </a:solidFill>
              </a:rPr>
              <a:t>Clue #2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The answer does not include the digits 7, 8, 9, or 0.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029200" y="27432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u="sng" dirty="0">
                <a:solidFill>
                  <a:schemeClr val="tx1"/>
                </a:solidFill>
              </a:rPr>
              <a:t>Clue #3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The answer is 100 more than a multiple of 7.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029200" y="40386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u="sng" dirty="0">
                <a:solidFill>
                  <a:schemeClr val="tx1"/>
                </a:solidFill>
              </a:rPr>
              <a:t>Clue #4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The answer does not include the digit represented by the die.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029200" y="5333999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u="sng" dirty="0">
                <a:solidFill>
                  <a:schemeClr val="tx1"/>
                </a:solidFill>
              </a:rPr>
              <a:t>Clue #5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The answer is an even number.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14" name="Picture 2" descr="C:\Users\Steve Wyborney\Desktop\more esti-mystery pics\Slide8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042"/>
          <a:stretch/>
        </p:blipFill>
        <p:spPr bwMode="auto">
          <a:xfrm>
            <a:off x="14785" y="0"/>
            <a:ext cx="420237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7717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5029200" y="2209800"/>
            <a:ext cx="3974306" cy="2362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After seeing the clues, you have narrowed the possibilities to a small set of numbers.  Before you see the answer, select your final estimate.  Write it down, and explain to someone why you chose that number.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4" name="Picture 2" descr="C:\Users\Steve Wyborney\Desktop\more esti-mystery pics\Slide8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042"/>
          <a:stretch/>
        </p:blipFill>
        <p:spPr bwMode="auto">
          <a:xfrm>
            <a:off x="14785" y="0"/>
            <a:ext cx="420237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0429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5029200" y="152401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114 erasers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020519" y="174586"/>
            <a:ext cx="3974306" cy="1143001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The Reveal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Click to see the answer.</a:t>
            </a:r>
          </a:p>
        </p:txBody>
      </p:sp>
      <p:sp>
        <p:nvSpPr>
          <p:cNvPr id="8" name="Rectangle 7"/>
          <p:cNvSpPr/>
          <p:nvPr/>
        </p:nvSpPr>
        <p:spPr>
          <a:xfrm>
            <a:off x="4296107" y="876300"/>
            <a:ext cx="3974306" cy="34671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Important Note: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can see this box, then the slide show is not playing and the reveal won’t work. 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Here is the solution: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PowerPoint, click on Slide Show, then click on From Current Slide.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Google Slides, click on View then Present.</a:t>
            </a:r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6" name="Picture 2" descr="C:\Users\Steve Wyborney\Desktop\more esti-mystery pics\Slide8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042"/>
          <a:stretch/>
        </p:blipFill>
        <p:spPr bwMode="auto">
          <a:xfrm>
            <a:off x="14785" y="0"/>
            <a:ext cx="420237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3736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teve Wyborney\Desktop\20 Days Title Pic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036" y="5229706"/>
            <a:ext cx="1240944" cy="930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Steve Wyborney\Desktop\Presentation1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043" y="5255716"/>
            <a:ext cx="1221978" cy="916483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Steve Wyborney\Desktop\Maze Pic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3211" y="5245871"/>
            <a:ext cx="1235105" cy="926329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268708" y="6172200"/>
            <a:ext cx="110318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The Maze </a:t>
            </a:r>
          </a:p>
          <a:p>
            <a:pPr algn="ctr"/>
            <a:r>
              <a:rPr lang="en-US" sz="1100" b="1" dirty="0" smtClean="0">
                <a:hlinkClick r:id=""/>
              </a:rPr>
              <a:t>Hundreds Chart</a:t>
            </a:r>
            <a:endParaRPr lang="en-US" sz="1100" b="1" dirty="0"/>
          </a:p>
        </p:txBody>
      </p:sp>
      <p:pic>
        <p:nvPicPr>
          <p:cNvPr id="14" name="Picture 3" descr="C:\Users\Steve Wyborney\Desktop\SPLAT blog post folder\Splat Promo Images and GIFs\Splat Level 3 B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257800"/>
            <a:ext cx="1219200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381004" y="6160413"/>
            <a:ext cx="12170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The Original </a:t>
            </a:r>
          </a:p>
          <a:p>
            <a:pPr algn="ctr"/>
            <a:r>
              <a:rPr lang="en-US" sz="1100" b="1" dirty="0" smtClean="0">
                <a:hlinkClick r:id=""/>
              </a:rPr>
              <a:t>50 Splat! Lessons </a:t>
            </a:r>
            <a:endParaRPr lang="en-US" sz="1100" b="1" dirty="0"/>
          </a:p>
        </p:txBody>
      </p:sp>
      <p:pic>
        <p:nvPicPr>
          <p:cNvPr id="16" name="Picture 7" descr="C:\Users\Steve Wyborney\Desktop\Splat Promos HUGE SET\Slide6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021" y="5257800"/>
            <a:ext cx="1219200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905001" y="6195536"/>
            <a:ext cx="100860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The Original </a:t>
            </a:r>
          </a:p>
          <a:p>
            <a:pPr algn="ctr"/>
            <a:r>
              <a:rPr lang="en-US" sz="1100" b="1" dirty="0" smtClean="0">
                <a:hlinkClick r:id=""/>
              </a:rPr>
              <a:t>20 Fraction </a:t>
            </a:r>
          </a:p>
          <a:p>
            <a:pPr algn="ctr"/>
            <a:r>
              <a:rPr lang="en-US" sz="1100" b="1" dirty="0" smtClean="0">
                <a:hlinkClick r:id=""/>
              </a:rPr>
              <a:t>Splat! Lessons</a:t>
            </a:r>
            <a:endParaRPr lang="en-US" sz="11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097128" y="6198513"/>
            <a:ext cx="151996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The Original </a:t>
            </a:r>
          </a:p>
          <a:p>
            <a:pPr algn="ctr"/>
            <a:r>
              <a:rPr lang="en-US" sz="1100" b="1" dirty="0" smtClean="0">
                <a:hlinkClick r:id=""/>
              </a:rPr>
              <a:t>80 Cube Conversations</a:t>
            </a:r>
          </a:p>
          <a:p>
            <a:pPr algn="ctr"/>
            <a:r>
              <a:rPr lang="en-US" sz="1100" b="1" dirty="0" smtClean="0">
                <a:hlinkClick r:id=""/>
              </a:rPr>
              <a:t>Lessons</a:t>
            </a:r>
            <a:endParaRPr lang="en-US" sz="1100" b="1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381000" y="4800600"/>
            <a:ext cx="41419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More Free, Downloadable Resources From Blog Posts</a:t>
            </a:r>
            <a:endParaRPr lang="en-US" sz="1400" b="1" dirty="0"/>
          </a:p>
        </p:txBody>
      </p:sp>
      <p:sp>
        <p:nvSpPr>
          <p:cNvPr id="20" name="TextBox 19">
            <a:hlinkClick r:id="rId12"/>
          </p:cNvPr>
          <p:cNvSpPr txBox="1"/>
          <p:nvPr/>
        </p:nvSpPr>
        <p:spPr>
          <a:xfrm>
            <a:off x="7776260" y="6160414"/>
            <a:ext cx="118974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20 Days of </a:t>
            </a:r>
          </a:p>
          <a:p>
            <a:pPr algn="ctr"/>
            <a:r>
              <a:rPr lang="en-US" sz="1100" b="1" dirty="0" smtClean="0">
                <a:hlinkClick r:id=""/>
              </a:rPr>
              <a:t>Number Sense </a:t>
            </a:r>
          </a:p>
          <a:p>
            <a:pPr algn="ctr"/>
            <a:r>
              <a:rPr lang="en-US" sz="1100" b="1" dirty="0" smtClean="0">
                <a:hlinkClick r:id=""/>
              </a:rPr>
              <a:t>&amp; Rich Math Talk</a:t>
            </a:r>
            <a:endParaRPr lang="en-US" sz="1100" b="1" dirty="0" smtClean="0"/>
          </a:p>
        </p:txBody>
      </p:sp>
      <p:pic>
        <p:nvPicPr>
          <p:cNvPr id="28" name="Picture 2" descr="C:\Users\Steve Wyborney\Desktop\8.8.2018 Desktop\Estimation Clipboard Desktop Materials\Bundle 1 Glasses Pic.jpg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294" y="5260419"/>
            <a:ext cx="1250801" cy="938101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4590561" y="6274721"/>
            <a:ext cx="140270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hlinkClick r:id="rId15"/>
              </a:rPr>
              <a:t>The Original 40 Estimation Clipboard Sets</a:t>
            </a:r>
            <a:endParaRPr lang="en-US" sz="1100" b="1" dirty="0" smtClean="0"/>
          </a:p>
        </p:txBody>
      </p:sp>
      <p:pic>
        <p:nvPicPr>
          <p:cNvPr id="1030" name="Picture 6" descr="C:\Users\Steve Wyborney\Desktop\Picture5.png">
            <a:hlinkClick r:id="rId16"/>
          </p:cNvPr>
          <p:cNvPicPr>
            <a:picLocks noChangeAspect="1" noChangeArrowheads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66"/>
          <a:stretch/>
        </p:blipFill>
        <p:spPr bwMode="auto">
          <a:xfrm>
            <a:off x="6629400" y="2644035"/>
            <a:ext cx="1907346" cy="147076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0" y="2186835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hlinkClick r:id="rId18"/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293428"/>
            <a:ext cx="1981200" cy="1485900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374324" y="3238548"/>
            <a:ext cx="5950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This is </a:t>
            </a:r>
            <a:r>
              <a:rPr lang="en-US" dirty="0" smtClean="0">
                <a:hlinkClick r:id="rId16"/>
              </a:rPr>
              <a:t>the course</a:t>
            </a:r>
            <a:r>
              <a:rPr lang="en-US" dirty="0" smtClean="0"/>
              <a:t> I’ve designed to teach you how to create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74324" y="2671598"/>
            <a:ext cx="59502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The </a:t>
            </a:r>
            <a:r>
              <a:rPr lang="en-US" sz="2800" b="1" dirty="0" err="1" smtClean="0"/>
              <a:t>Esti</a:t>
            </a:r>
            <a:r>
              <a:rPr lang="en-US" sz="2800" b="1" dirty="0" smtClean="0"/>
              <a:t>-Mystery Creator Course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0" y="441960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81000" y="3545584"/>
            <a:ext cx="5950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your own </a:t>
            </a:r>
            <a:r>
              <a:rPr lang="en-US" dirty="0" err="1" smtClean="0"/>
              <a:t>Esti</a:t>
            </a:r>
            <a:r>
              <a:rPr lang="en-US" dirty="0" smtClean="0"/>
              <a:t>-Mysteries that are tailored for your class.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131505" y="1176550"/>
            <a:ext cx="4812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Click </a:t>
            </a:r>
            <a:r>
              <a:rPr lang="en-US" dirty="0" smtClean="0">
                <a:hlinkClick r:id="rId18"/>
              </a:rPr>
              <a:t>here</a:t>
            </a:r>
            <a:r>
              <a:rPr lang="en-US" dirty="0" smtClean="0"/>
              <a:t> to download more free </a:t>
            </a:r>
            <a:r>
              <a:rPr lang="en-US" dirty="0" err="1" smtClean="0"/>
              <a:t>Esti</a:t>
            </a:r>
            <a:r>
              <a:rPr lang="en-US" dirty="0" smtClean="0"/>
              <a:t>-Mysteries.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133600" y="6096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51 </a:t>
            </a:r>
            <a:r>
              <a:rPr lang="en-US" sz="2800" b="1" dirty="0" err="1" smtClean="0"/>
              <a:t>Esti</a:t>
            </a:r>
            <a:r>
              <a:rPr lang="en-US" sz="2800" b="1" dirty="0" smtClean="0"/>
              <a:t>-Mysteries</a:t>
            </a:r>
          </a:p>
        </p:txBody>
      </p:sp>
    </p:spTree>
    <p:extLst>
      <p:ext uri="{BB962C8B-B14F-4D97-AF65-F5344CB8AC3E}">
        <p14:creationId xmlns:p14="http://schemas.microsoft.com/office/powerpoint/2010/main" val="1038068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9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17" grpId="0"/>
      <p:bldP spid="18" grpId="0"/>
      <p:bldP spid="19" grpId="0"/>
      <p:bldP spid="20" grpId="0"/>
      <p:bldP spid="29" grpId="0"/>
      <p:bldP spid="31" grpId="0"/>
      <p:bldP spid="32" grpId="0"/>
      <p:bldP spid="27" grpId="0"/>
      <p:bldP spid="25" grpId="0"/>
      <p:bldP spid="2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429</Words>
  <Application>Microsoft Office PowerPoint</Application>
  <PresentationFormat>On-screen Show (4:3)</PresentationFormat>
  <Paragraphs>59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PHOTOS</dc:title>
  <dc:creator>Steve Wyborney</dc:creator>
  <cp:lastModifiedBy>Steve Wyborney</cp:lastModifiedBy>
  <cp:revision>42</cp:revision>
  <dcterms:created xsi:type="dcterms:W3CDTF">2019-06-17T13:58:56Z</dcterms:created>
  <dcterms:modified xsi:type="dcterms:W3CDTF">2019-10-14T22:09:34Z</dcterms:modified>
</cp:coreProperties>
</file>