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7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“Erasing Numbers”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erasers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more esti-mystery pics\Slide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42"/>
          <a:stretch/>
        </p:blipFill>
        <p:spPr bwMode="auto">
          <a:xfrm>
            <a:off x="14785" y="0"/>
            <a:ext cx="42023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200.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digits 7, 8, 9, or 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100 more than a multiple of 7.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represented by the die.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an even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more esti-mystery pics\Slide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42"/>
          <a:stretch/>
        </p:blipFill>
        <p:spPr bwMode="auto">
          <a:xfrm>
            <a:off x="14785" y="0"/>
            <a:ext cx="42023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more esti-mystery pics\Slide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42"/>
          <a:stretch/>
        </p:blipFill>
        <p:spPr bwMode="auto">
          <a:xfrm>
            <a:off x="14785" y="0"/>
            <a:ext cx="42023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114 erasers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Steve Wyborney\Desktop\more esti-mystery pics\Slide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42"/>
          <a:stretch/>
        </p:blipFill>
        <p:spPr bwMode="auto">
          <a:xfrm>
            <a:off x="14785" y="0"/>
            <a:ext cx="42023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0380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429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42</cp:revision>
  <dcterms:created xsi:type="dcterms:W3CDTF">2019-06-17T13:58:56Z</dcterms:created>
  <dcterms:modified xsi:type="dcterms:W3CDTF">2019-10-14T22:09:34Z</dcterms:modified>
</cp:coreProperties>
</file>