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0" r:id="rId3"/>
    <p:sldId id="261" r:id="rId4"/>
    <p:sldId id="267" r:id="rId5"/>
    <p:sldId id="262" r:id="rId6"/>
    <p:sldId id="266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40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D8DCE-0C33-4900-968F-A4365E6F1EBF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04E89-CEBB-47A5-A989-51415FBEB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75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04E89-CEBB-47A5-A989-51415FBEBD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73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1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0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6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027F-CF1E-4CEE-A288-179C1462175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evewyborney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hyperlink" Target="https://stevewyborney.com/2019/09/51-esti-mysteries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s://www.stevewyborney.com/?p=1891" TargetMode="External"/><Relationship Id="rId16" Type="http://schemas.openxmlformats.org/officeDocument/2006/relationships/hyperlink" Target="https://stevewyborney.podia.com/in-progress-esti-mystery-creator-cour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797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“Mirror, Mirror”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14600" y="739775"/>
            <a:ext cx="4114800" cy="1219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Be certain to play this file all the way through so that you are certain to see slide #4.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3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objects are in the glass?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pic>
        <p:nvPicPr>
          <p:cNvPr id="7" name="Picture 2" descr="C:\Users\Steve Wyborney\Desktop\JPEG even more esti-mystery pictures and answers\Slide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2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multiple of 6.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1 more than a multiple of 6. 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Nor is it 1 less than a multiple of 6.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10 more than a multiple of 6. 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Nor is it 10 less than a multiple of 6.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Eliminate any number that has a digit matching the odd numbers that can be </a:t>
            </a:r>
            <a:r>
              <a:rPr lang="en-US" sz="2000" b="1" dirty="0" smtClean="0">
                <a:solidFill>
                  <a:schemeClr val="tx1"/>
                </a:solidFill>
              </a:rPr>
              <a:t>seen </a:t>
            </a:r>
            <a:r>
              <a:rPr lang="en-US" sz="2000" b="1" dirty="0">
                <a:solidFill>
                  <a:schemeClr val="tx1"/>
                </a:solidFill>
              </a:rPr>
              <a:t>on the die.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multiple of 11.</a:t>
            </a:r>
          </a:p>
        </p:txBody>
      </p:sp>
      <p:pic>
        <p:nvPicPr>
          <p:cNvPr id="14" name="Picture 2" descr="C:\Users\Steve Wyborney\Desktop\JPEG even more esti-mystery pictures and answers\Slide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Steve Wyborney\Desktop\JPEG even more esti-mystery pictures and answers\Slide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702930"/>
              </p:ext>
            </p:extLst>
          </p:nvPr>
        </p:nvGraphicFramePr>
        <p:xfrm>
          <a:off x="76200" y="2590800"/>
          <a:ext cx="4648200" cy="3886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37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61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63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67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73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82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86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91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97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103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429186"/>
              </p:ext>
            </p:extLst>
          </p:nvPr>
        </p:nvGraphicFramePr>
        <p:xfrm>
          <a:off x="76200" y="2590800"/>
          <a:ext cx="4648200" cy="3886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63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82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86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569432"/>
              </p:ext>
            </p:extLst>
          </p:nvPr>
        </p:nvGraphicFramePr>
        <p:xfrm>
          <a:off x="76200" y="2590800"/>
          <a:ext cx="4648200" cy="3886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63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658997"/>
              </p:ext>
            </p:extLst>
          </p:nvPr>
        </p:nvGraphicFramePr>
        <p:xfrm>
          <a:off x="76200" y="2590800"/>
          <a:ext cx="4648200" cy="3886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63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649172"/>
              </p:ext>
            </p:extLst>
          </p:nvPr>
        </p:nvGraphicFramePr>
        <p:xfrm>
          <a:off x="76200" y="2590800"/>
          <a:ext cx="4648200" cy="3886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201629"/>
              </p:ext>
            </p:extLst>
          </p:nvPr>
        </p:nvGraphicFramePr>
        <p:xfrm>
          <a:off x="76200" y="2590800"/>
          <a:ext cx="4648200" cy="3886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608402"/>
              </p:ext>
            </p:extLst>
          </p:nvPr>
        </p:nvGraphicFramePr>
        <p:xfrm>
          <a:off x="76200" y="2590800"/>
          <a:ext cx="4648200" cy="3886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59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</a:rPr>
                        <a:t>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</a:rPr>
                        <a:t>120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multiple of 6.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1 more than a multiple of 6. 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Nor is it 1 less than a multiple of 6.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10 more than a multiple of 6. 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Nor is it 10 less than a multiple of 6.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Eliminate any number that has a digit matching the odd numbers that can be </a:t>
            </a:r>
            <a:r>
              <a:rPr lang="en-US" sz="2000" b="1" dirty="0" smtClean="0">
                <a:solidFill>
                  <a:schemeClr val="tx1"/>
                </a:solidFill>
              </a:rPr>
              <a:t>seen </a:t>
            </a:r>
            <a:r>
              <a:rPr lang="en-US" sz="2000" b="1" dirty="0">
                <a:solidFill>
                  <a:schemeClr val="tx1"/>
                </a:solidFill>
              </a:rPr>
              <a:t>on the die.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multiple of 11.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41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Steve Wyborney\Desktop\JPEG even more esti-mystery pictures and answers\Slide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87 objects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52401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6" name="Picture 2" descr="C:\Users\Steve Wyborney\Desktop\JPEG even more esti-mystery pictures and answers\Slide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97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20 Days Titl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5229706"/>
            <a:ext cx="1240944" cy="93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255716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Maz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211" y="5245871"/>
            <a:ext cx="1235105" cy="92632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68708" y="61722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4" y="61604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5001" y="61955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97128" y="6198513"/>
            <a:ext cx="15199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6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61604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52604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62747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pic>
        <p:nvPicPr>
          <p:cNvPr id="1030" name="Picture 6" descr="C:\Users\Steve Wyborney\Desktop\Picture5.png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"/>
          <a:stretch/>
        </p:blipFill>
        <p:spPr bwMode="auto">
          <a:xfrm>
            <a:off x="6629400" y="2644035"/>
            <a:ext cx="1907346" cy="1470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218683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18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3428"/>
            <a:ext cx="1981200" cy="14859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74324" y="3238548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</a:t>
            </a:r>
            <a:r>
              <a:rPr lang="en-US" dirty="0" smtClean="0">
                <a:hlinkClick r:id="rId16"/>
              </a:rPr>
              <a:t>the course</a:t>
            </a:r>
            <a:r>
              <a:rPr lang="en-US" dirty="0" smtClean="0"/>
              <a:t> I’ve designed to teach you how to create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4324" y="2671598"/>
            <a:ext cx="595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-Mystery Creator Course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3545584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own </a:t>
            </a:r>
            <a:r>
              <a:rPr lang="en-US" dirty="0" err="1" smtClean="0"/>
              <a:t>Esti</a:t>
            </a:r>
            <a:r>
              <a:rPr lang="en-US" dirty="0" smtClean="0"/>
              <a:t>-Mysteries that are tailored for your class.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31505" y="1176550"/>
            <a:ext cx="481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</a:t>
            </a:r>
            <a:r>
              <a:rPr lang="en-US" dirty="0" smtClean="0">
                <a:hlinkClick r:id="rId18"/>
              </a:rPr>
              <a:t>here</a:t>
            </a:r>
            <a:r>
              <a:rPr lang="en-US" dirty="0" smtClean="0"/>
              <a:t> to download more free </a:t>
            </a:r>
            <a:r>
              <a:rPr lang="en-US" dirty="0" err="1" smtClean="0"/>
              <a:t>Esti</a:t>
            </a:r>
            <a:r>
              <a:rPr lang="en-US" dirty="0" smtClean="0"/>
              <a:t>-Mysteries.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33600" y="609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51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-Mysteries</a:t>
            </a:r>
          </a:p>
        </p:txBody>
      </p:sp>
    </p:spTree>
    <p:extLst>
      <p:ext uri="{BB962C8B-B14F-4D97-AF65-F5344CB8AC3E}">
        <p14:creationId xmlns:p14="http://schemas.microsoft.com/office/powerpoint/2010/main" val="314733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  <p:bldP spid="19" grpId="0"/>
      <p:bldP spid="20" grpId="0"/>
      <p:bldP spid="29" grpId="0"/>
      <p:bldP spid="31" grpId="0"/>
      <p:bldP spid="32" grpId="0"/>
      <p:bldP spid="27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1453</Words>
  <Application>Microsoft Office PowerPoint</Application>
  <PresentationFormat>On-screen Show (4:3)</PresentationFormat>
  <Paragraphs>932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</dc:title>
  <dc:creator>Steve Wyborney</dc:creator>
  <cp:lastModifiedBy>Steve Wyborney</cp:lastModifiedBy>
  <cp:revision>52</cp:revision>
  <dcterms:created xsi:type="dcterms:W3CDTF">2019-06-17T13:58:56Z</dcterms:created>
  <dcterms:modified xsi:type="dcterms:W3CDTF">2019-10-09T23:17:30Z</dcterms:modified>
</cp:coreProperties>
</file>