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0" r:id="rId3"/>
    <p:sldId id="261" r:id="rId4"/>
    <p:sldId id="262" r:id="rId5"/>
    <p:sldId id="263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974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08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22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14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624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05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371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44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86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26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4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8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A027F-CF1E-4CEE-A288-179C1462175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35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893" TargetMode="External"/><Relationship Id="rId13" Type="http://schemas.openxmlformats.org/officeDocument/2006/relationships/hyperlink" Target="https://www.stevewyborney.com/?p=1483" TargetMode="External"/><Relationship Id="rId18" Type="http://schemas.openxmlformats.org/officeDocument/2006/relationships/hyperlink" Target="https://stevewyborney.com/2019/09/51-esti-mysteries/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12" Type="http://schemas.openxmlformats.org/officeDocument/2006/relationships/hyperlink" Target="https://stevewyborney.com/2019/02/20-days-of-number-sense-rich-math-talk/" TargetMode="External"/><Relationship Id="rId17" Type="http://schemas.openxmlformats.org/officeDocument/2006/relationships/image" Target="../media/image8.png"/><Relationship Id="rId2" Type="http://schemas.openxmlformats.org/officeDocument/2006/relationships/hyperlink" Target="https://www.stevewyborney.com/?p=1891" TargetMode="External"/><Relationship Id="rId16" Type="http://schemas.openxmlformats.org/officeDocument/2006/relationships/hyperlink" Target="https://stevewyborney.podia.com/in-progress-esti-mystery-creator-cours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tevewyborney.com/?p=797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stevewyborney.com/2018/04/the-estimation-clipboard/" TargetMode="External"/><Relationship Id="rId10" Type="http://schemas.openxmlformats.org/officeDocument/2006/relationships/hyperlink" Target="http://www.stevewyborney.com/?p=1028" TargetMode="External"/><Relationship Id="rId19" Type="http://schemas.openxmlformats.org/officeDocument/2006/relationships/image" Target="../media/image9.jpe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rgbClr val="FFFF00"/>
                </a:solidFill>
              </a:rPr>
              <a:t>“Gobs of Globes, </a:t>
            </a:r>
          </a:p>
          <a:p>
            <a:r>
              <a:rPr lang="en-US" sz="6000" b="1" dirty="0">
                <a:solidFill>
                  <a:srgbClr val="FFFF00"/>
                </a:solidFill>
              </a:rPr>
              <a:t>Level </a:t>
            </a:r>
            <a:r>
              <a:rPr lang="en-US" sz="6000" b="1" dirty="0" smtClean="0">
                <a:solidFill>
                  <a:srgbClr val="FFFF00"/>
                </a:solidFill>
              </a:rPr>
              <a:t>2”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3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Steve Wyborney\Desktop\New esti-mystery pics LOW resolution\Slide1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globes are in the glass?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82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Steve Wyborney\Desktop\New esti-mystery pics LOW resolution\Slide1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between 50 and 90.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a number in this pattern:  51, 54, 57, 60, …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an odd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not equal to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25 + 25 + 25.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includes the digit 7.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71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teve Wyborney\Desktop\New esti-mystery pics LOW resolution\Slide1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42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57 globes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pic>
        <p:nvPicPr>
          <p:cNvPr id="8" name="Picture 2" descr="C:\Users\Steve Wyborney\Desktop\New esti-mystery pics LOW resolution\Slide1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73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eve Wyborney\Desktop\20 Days Title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5229706"/>
            <a:ext cx="1240944" cy="930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043" y="5255716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Steve Wyborney\Desktop\Maze Pic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3211" y="5245871"/>
            <a:ext cx="1235105" cy="926329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268708" y="6172200"/>
            <a:ext cx="11031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Maze </a:t>
            </a:r>
          </a:p>
          <a:p>
            <a:pPr algn="ctr"/>
            <a:r>
              <a:rPr lang="en-US" sz="1100" b="1" dirty="0" smtClean="0">
                <a:hlinkClick r:id=""/>
              </a:rPr>
              <a:t>Hundreds Chart</a:t>
            </a:r>
            <a:endParaRPr lang="en-US" sz="1100" b="1" dirty="0"/>
          </a:p>
        </p:txBody>
      </p:sp>
      <p:pic>
        <p:nvPicPr>
          <p:cNvPr id="14" name="Picture 3" descr="C:\Users\Steve Wyborney\Desktop\SPLAT blog post folder\Splat Promo Images and GIFs\Splat Level 3 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2578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81004" y="61604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2578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905001" y="61955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097128" y="6198513"/>
            <a:ext cx="151996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381000" y="48006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2"/>
          </p:cNvPr>
          <p:cNvSpPr txBox="1"/>
          <p:nvPr/>
        </p:nvSpPr>
        <p:spPr>
          <a:xfrm>
            <a:off x="7776260" y="61604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52604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62747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5"/>
              </a:rPr>
              <a:t>The Original 40 Estimation Clipboard Sets</a:t>
            </a:r>
            <a:endParaRPr lang="en-US" sz="1100" b="1" dirty="0" smtClean="0"/>
          </a:p>
        </p:txBody>
      </p:sp>
      <p:pic>
        <p:nvPicPr>
          <p:cNvPr id="1030" name="Picture 6" descr="C:\Users\Steve Wyborney\Desktop\Picture5.png">
            <a:hlinkClick r:id="rId16"/>
          </p:cNvPr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66"/>
          <a:stretch/>
        </p:blipFill>
        <p:spPr bwMode="auto">
          <a:xfrm>
            <a:off x="6629400" y="2644035"/>
            <a:ext cx="1907346" cy="14707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0" y="218683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hlinkClick r:id="rId18"/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293428"/>
            <a:ext cx="1981200" cy="148590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374324" y="3238548"/>
            <a:ext cx="5950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This is </a:t>
            </a:r>
            <a:r>
              <a:rPr lang="en-US" dirty="0" smtClean="0">
                <a:hlinkClick r:id="rId16"/>
              </a:rPr>
              <a:t>the course</a:t>
            </a:r>
            <a:r>
              <a:rPr lang="en-US" dirty="0" smtClean="0"/>
              <a:t> I’ve designed to teach you how to create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74324" y="2671598"/>
            <a:ext cx="5950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The </a:t>
            </a:r>
            <a:r>
              <a:rPr lang="en-US" sz="2800" b="1" dirty="0" err="1" smtClean="0"/>
              <a:t>Esti</a:t>
            </a:r>
            <a:r>
              <a:rPr lang="en-US" sz="2800" b="1" dirty="0" smtClean="0"/>
              <a:t>-Mystery Creator Course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0" y="44196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81000" y="3545584"/>
            <a:ext cx="5950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your own </a:t>
            </a:r>
            <a:r>
              <a:rPr lang="en-US" dirty="0" err="1" smtClean="0"/>
              <a:t>Esti</a:t>
            </a:r>
            <a:r>
              <a:rPr lang="en-US" dirty="0" smtClean="0"/>
              <a:t>-Mysteries that are tailored for your class.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31505" y="1176550"/>
            <a:ext cx="4812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Click </a:t>
            </a:r>
            <a:r>
              <a:rPr lang="en-US" dirty="0" smtClean="0">
                <a:hlinkClick r:id="rId18"/>
              </a:rPr>
              <a:t>here</a:t>
            </a:r>
            <a:r>
              <a:rPr lang="en-US" dirty="0" smtClean="0"/>
              <a:t> to download more free </a:t>
            </a:r>
            <a:r>
              <a:rPr lang="en-US" dirty="0" err="1" smtClean="0"/>
              <a:t>Esti</a:t>
            </a:r>
            <a:r>
              <a:rPr lang="en-US" dirty="0" smtClean="0"/>
              <a:t>-Mysteries.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133600" y="6096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51 </a:t>
            </a:r>
            <a:r>
              <a:rPr lang="en-US" sz="2800" b="1" dirty="0" err="1" smtClean="0"/>
              <a:t>Esti</a:t>
            </a:r>
            <a:r>
              <a:rPr lang="en-US" sz="2800" b="1" dirty="0" smtClean="0"/>
              <a:t>-Mysteries</a:t>
            </a:r>
          </a:p>
        </p:txBody>
      </p:sp>
    </p:spTree>
    <p:extLst>
      <p:ext uri="{BB962C8B-B14F-4D97-AF65-F5344CB8AC3E}">
        <p14:creationId xmlns:p14="http://schemas.microsoft.com/office/powerpoint/2010/main" val="164682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7" grpId="0"/>
      <p:bldP spid="18" grpId="0"/>
      <p:bldP spid="19" grpId="0"/>
      <p:bldP spid="20" grpId="0"/>
      <p:bldP spid="29" grpId="0"/>
      <p:bldP spid="31" grpId="0"/>
      <p:bldP spid="32" grpId="0"/>
      <p:bldP spid="27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447</Words>
  <Application>Microsoft Office PowerPoint</Application>
  <PresentationFormat>On-screen Show (4:3)</PresentationFormat>
  <Paragraphs>71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</dc:title>
  <dc:creator>Steve Wyborney</dc:creator>
  <cp:lastModifiedBy>Steve Wyborney</cp:lastModifiedBy>
  <cp:revision>35</cp:revision>
  <dcterms:created xsi:type="dcterms:W3CDTF">2019-06-17T13:58:56Z</dcterms:created>
  <dcterms:modified xsi:type="dcterms:W3CDTF">2019-11-29T17:23:08Z</dcterms:modified>
</cp:coreProperties>
</file>