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1" r:id="rId4"/>
    <p:sldId id="262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97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08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2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1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2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0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7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6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2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A027F-CF1E-4CEE-A288-179C1462175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3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hyperlink" Target="https://stevewyborney.com/2019/09/51-esti-mysteries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s://www.stevewyborney.com/?p=1891" TargetMode="External"/><Relationship Id="rId16" Type="http://schemas.openxmlformats.org/officeDocument/2006/relationships/hyperlink" Target="https://stevewyborney.podia.com/in-progress-esti-mystery-creator-cour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evewyborney.com/?p=797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image" Target="../media/image9.jpe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“The Return of the Rings”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3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colored rings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are in the pile?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pic>
        <p:nvPicPr>
          <p:cNvPr id="7" name="Picture 2" descr="C:\Users\Steve Wyborney\Desktop\PICTURE BANK FOR 51 ESTI-MYSTERIES Lower Resolution\Slide2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0"/>
            <a:ext cx="457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82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less than 50.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an odd number, like 1, 3, 5, 7 </a:t>
            </a:r>
            <a:r>
              <a:rPr lang="en-US" sz="2000" b="1" dirty="0" smtClean="0">
                <a:solidFill>
                  <a:schemeClr val="tx1"/>
                </a:solidFill>
              </a:rPr>
              <a:t>…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Circle all of the odd numbers.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digit 1.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digit 5.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value of the digit in the ones place is less than 4.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14" name="Picture 2" descr="C:\Users\Steve Wyborney\Desktop\PICTURE BANK FOR 51 ESTI-MYSTERIES Lower Resolution\Slide2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0"/>
            <a:ext cx="457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71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Steve Wyborney\Desktop\PICTURE BANK FOR 51 ESTI-MYSTERIES Lower Resolution\Slide2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0"/>
            <a:ext cx="457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042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33 rings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52401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6" name="Picture 2" descr="C:\Users\Steve Wyborney\Desktop\PICTURE BANK FOR 51 ESTI-MYSTERIES Lower Resolution\Slide2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0"/>
            <a:ext cx="457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73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20 Days Titl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5229706"/>
            <a:ext cx="1240944" cy="93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43" y="5255716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teve Wyborney\Desktop\Maz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211" y="5245871"/>
            <a:ext cx="1235105" cy="92632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268708" y="61722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81004" y="61604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905001" y="61955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97128" y="6198513"/>
            <a:ext cx="151996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381000" y="48006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61604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52604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62747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pic>
        <p:nvPicPr>
          <p:cNvPr id="1030" name="Picture 6" descr="C:\Users\Steve Wyborney\Desktop\Picture5.png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6"/>
          <a:stretch/>
        </p:blipFill>
        <p:spPr bwMode="auto">
          <a:xfrm>
            <a:off x="6629400" y="2644035"/>
            <a:ext cx="1907346" cy="1470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218683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hlinkClick r:id="rId18"/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93428"/>
            <a:ext cx="1981200" cy="14859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74324" y="3238548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is </a:t>
            </a:r>
            <a:r>
              <a:rPr lang="en-US" dirty="0" smtClean="0">
                <a:hlinkClick r:id="rId16"/>
              </a:rPr>
              <a:t>the course</a:t>
            </a:r>
            <a:r>
              <a:rPr lang="en-US" dirty="0" smtClean="0"/>
              <a:t> I’ve designed to teach you how to create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4324" y="2671598"/>
            <a:ext cx="595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-Mystery Creator Course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0" y="44196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1000" y="3545584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your own </a:t>
            </a:r>
            <a:r>
              <a:rPr lang="en-US" dirty="0" err="1" smtClean="0"/>
              <a:t>Esti</a:t>
            </a:r>
            <a:r>
              <a:rPr lang="en-US" dirty="0" smtClean="0"/>
              <a:t>-Mysteries that are tailored for your class.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31505" y="1176550"/>
            <a:ext cx="4812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</a:t>
            </a:r>
            <a:r>
              <a:rPr lang="en-US" dirty="0" smtClean="0">
                <a:hlinkClick r:id="rId18"/>
              </a:rPr>
              <a:t>here</a:t>
            </a:r>
            <a:r>
              <a:rPr lang="en-US" dirty="0" smtClean="0"/>
              <a:t> to download more free </a:t>
            </a:r>
            <a:r>
              <a:rPr lang="en-US" dirty="0" err="1" smtClean="0"/>
              <a:t>Esti</a:t>
            </a:r>
            <a:r>
              <a:rPr lang="en-US" dirty="0" smtClean="0"/>
              <a:t>-Mysteries.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33600" y="609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51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-Mysteries</a:t>
            </a:r>
          </a:p>
        </p:txBody>
      </p:sp>
    </p:spTree>
    <p:extLst>
      <p:ext uri="{BB962C8B-B14F-4D97-AF65-F5344CB8AC3E}">
        <p14:creationId xmlns:p14="http://schemas.microsoft.com/office/powerpoint/2010/main" val="321400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7" grpId="0"/>
      <p:bldP spid="18" grpId="0"/>
      <p:bldP spid="19" grpId="0"/>
      <p:bldP spid="20" grpId="0"/>
      <p:bldP spid="29" grpId="0"/>
      <p:bldP spid="31" grpId="0"/>
      <p:bldP spid="32" grpId="0"/>
      <p:bldP spid="27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445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</dc:title>
  <dc:creator>Steve Wyborney</dc:creator>
  <cp:lastModifiedBy>Steve Wyborney</cp:lastModifiedBy>
  <cp:revision>40</cp:revision>
  <dcterms:created xsi:type="dcterms:W3CDTF">2019-06-17T13:58:56Z</dcterms:created>
  <dcterms:modified xsi:type="dcterms:W3CDTF">2019-10-22T01:15:00Z</dcterms:modified>
</cp:coreProperties>
</file>