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1974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“Length of Ribbon”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When straightened, how many inches long is the ribbon?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pic>
        <p:nvPicPr>
          <p:cNvPr id="7" name="Picture 2" descr="C:\Users\Steve Wyborney\Desktop\PICTURE BANK FOR 51 ESTI-MYSTERIES Lower Resolution\Slide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4" r="29903" b="25721"/>
          <a:stretch/>
        </p:blipFill>
        <p:spPr bwMode="auto">
          <a:xfrm>
            <a:off x="0" y="0"/>
            <a:ext cx="4819333" cy="457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between 25 and 40.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out the missing numbers: 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18, 21, 24, ___, ___, ___, ___, </a:t>
            </a:r>
            <a:r>
              <a:rPr lang="en-US" sz="2000" b="1" dirty="0">
                <a:solidFill>
                  <a:schemeClr val="tx1"/>
                </a:solidFill>
              </a:rPr>
              <a:t>___, 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an even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digit 8.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equal to the number of cents made by 2 dimes, 2 nickels, and 2 pennies.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4" name="Picture 2" descr="C:\Users\Steve Wyborney\Desktop\PICTURE BANK FOR 51 ESTI-MYSTERIES Lower Resolution\Slide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4" r="29903" b="25721"/>
          <a:stretch/>
        </p:blipFill>
        <p:spPr bwMode="auto">
          <a:xfrm>
            <a:off x="0" y="0"/>
            <a:ext cx="4819333" cy="457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Steve Wyborney\Desktop\PICTURE BANK FOR 51 ESTI-MYSTERIES Lower Resolution\Slide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4" r="29903" b="25721"/>
          <a:stretch/>
        </p:blipFill>
        <p:spPr bwMode="auto">
          <a:xfrm>
            <a:off x="0" y="0"/>
            <a:ext cx="4819333" cy="457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26 inches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52971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6" name="Picture 2" descr="C:\Users\Steve Wyborney\Desktop\PICTURE BANK FOR 51 ESTI-MYSTERIES Lower Resolution\Slide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4" r="29903" b="25721"/>
          <a:stretch/>
        </p:blipFill>
        <p:spPr bwMode="auto">
          <a:xfrm>
            <a:off x="0" y="0"/>
            <a:ext cx="4819333" cy="457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16687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458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Steve Wyborney</cp:lastModifiedBy>
  <cp:revision>34</cp:revision>
  <dcterms:created xsi:type="dcterms:W3CDTF">2019-06-17T13:58:56Z</dcterms:created>
  <dcterms:modified xsi:type="dcterms:W3CDTF">2019-10-06T17:25:35Z</dcterms:modified>
</cp:coreProperties>
</file>