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61" r:id="rId4"/>
    <p:sldId id="262" r:id="rId5"/>
    <p:sldId id="263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97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08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22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1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2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05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7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4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6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2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A027F-CF1E-4CEE-A288-179C1462175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3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evewyborney.com/?p=893" TargetMode="External"/><Relationship Id="rId13" Type="http://schemas.openxmlformats.org/officeDocument/2006/relationships/hyperlink" Target="https://www.stevewyborney.com/?p=1483" TargetMode="External"/><Relationship Id="rId18" Type="http://schemas.openxmlformats.org/officeDocument/2006/relationships/hyperlink" Target="https://stevewyborney.com/2019/09/51-esti-mysteries/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12" Type="http://schemas.openxmlformats.org/officeDocument/2006/relationships/hyperlink" Target="https://stevewyborney.com/2019/02/20-days-of-number-sense-rich-math-talk/" TargetMode="External"/><Relationship Id="rId17" Type="http://schemas.openxmlformats.org/officeDocument/2006/relationships/image" Target="../media/image8.png"/><Relationship Id="rId2" Type="http://schemas.openxmlformats.org/officeDocument/2006/relationships/hyperlink" Target="https://www.stevewyborney.com/?p=1891" TargetMode="External"/><Relationship Id="rId16" Type="http://schemas.openxmlformats.org/officeDocument/2006/relationships/hyperlink" Target="https://stevewyborney.podia.com/in-progress-esti-mystery-creator-cour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evewyborney.com/?p=797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5" Type="http://schemas.openxmlformats.org/officeDocument/2006/relationships/hyperlink" Target="https://stevewyborney.com/2018/04/the-estimation-clipboard/" TargetMode="External"/><Relationship Id="rId10" Type="http://schemas.openxmlformats.org/officeDocument/2006/relationships/hyperlink" Target="http://www.stevewyborney.com/?p=1028" TargetMode="External"/><Relationship Id="rId19" Type="http://schemas.openxmlformats.org/officeDocument/2006/relationships/image" Target="../media/image9.jpeg"/><Relationship Id="rId4" Type="http://schemas.openxmlformats.org/officeDocument/2006/relationships/hyperlink" Target="http://www.stevewyborney.com/?p=1253" TargetMode="External"/><Relationship Id="rId9" Type="http://schemas.openxmlformats.org/officeDocument/2006/relationships/image" Target="../media/image5.jpeg"/><Relationship Id="rId1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0" y="19589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rgbClr val="FFFF00"/>
                </a:solidFill>
              </a:rPr>
              <a:t>“Rocky Glass, Level 1”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3200" y="33909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Current Slide.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13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teve Wyborney\Desktop\New esti-mystery pics LOW resolution\Slide1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017294" y="12954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As the clues appear, use the information to narrow the possibilities to a smaller set.  After each clue, use estimation again to determine which of the remaining answers is the most reasonable.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29200" y="76200"/>
            <a:ext cx="397430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How many rocks are in the glass?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9200" y="38100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Write down your first estimate.  After each clue, you’ll see if your estimate is still a possibility.  After each clue, if it is no longer possible write down a new estimate – and be prepared to explain why you chose it.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82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Steve Wyborney\Desktop\New esti-mystery pics LOW resolution\Slide1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5029200" y="1524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29200" y="14477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29200" y="27432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029200" y="40385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#4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 smtClean="0">
                <a:solidFill>
                  <a:schemeClr val="tx1"/>
                </a:solidFill>
              </a:rPr>
              <a:t>Clue #1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The answer is less than 50.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29200" y="14478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 smtClean="0">
                <a:solidFill>
                  <a:schemeClr val="tx1"/>
                </a:solidFill>
              </a:rPr>
              <a:t>Clue #2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The answer includes the digit 8.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029200" y="27432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#3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The answer does not 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include the digit 1.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29200" y="40386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#4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The answer does not 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include the digit </a:t>
            </a:r>
            <a:r>
              <a:rPr lang="en-US" sz="2000" b="1" dirty="0" smtClean="0">
                <a:solidFill>
                  <a:schemeClr val="tx1"/>
                </a:solidFill>
              </a:rPr>
              <a:t>3.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71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teve Wyborney\Desktop\New esti-mystery pics LOW resolution\Slide1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5029200" y="2209800"/>
            <a:ext cx="3974306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After seeing the clues, you have narrowed the possibilities to a small set of numbers.  Before you see the answer, select your final estimate.  Write it down, and explain to someone why you chose that number.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2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28 rocks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20519" y="174586"/>
            <a:ext cx="3974306" cy="114300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The Reveal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Click to see the answer.</a:t>
            </a:r>
          </a:p>
        </p:txBody>
      </p:sp>
      <p:pic>
        <p:nvPicPr>
          <p:cNvPr id="8" name="Picture 2" descr="C:\Users\Steve Wyborney\Desktop\New esti-mystery pics LOW resolution\Slide1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96107" y="8763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Current Slide.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73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eve Wyborney\Desktop\20 Days Title Pic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036" y="5229706"/>
            <a:ext cx="1240944" cy="930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Steve Wyborney\Desktop\Presentation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043" y="5255716"/>
            <a:ext cx="1221978" cy="91648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Steve Wyborney\Desktop\Maze Pic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3211" y="5245871"/>
            <a:ext cx="1235105" cy="926329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268708" y="6172200"/>
            <a:ext cx="11031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Maze </a:t>
            </a:r>
          </a:p>
          <a:p>
            <a:pPr algn="ctr"/>
            <a:r>
              <a:rPr lang="en-US" sz="1100" b="1" dirty="0" smtClean="0">
                <a:hlinkClick r:id=""/>
              </a:rPr>
              <a:t>Hundreds Chart</a:t>
            </a:r>
            <a:endParaRPr lang="en-US" sz="1100" b="1" dirty="0"/>
          </a:p>
        </p:txBody>
      </p:sp>
      <p:pic>
        <p:nvPicPr>
          <p:cNvPr id="14" name="Picture 3" descr="C:\Users\Steve Wyborney\Desktop\SPLAT blog post folder\Splat Promo Images and GIFs\Splat Level 3 B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2578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81004" y="6160413"/>
            <a:ext cx="12170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50 Splat! Lessons </a:t>
            </a:r>
            <a:endParaRPr lang="en-US" sz="1100" b="1" dirty="0"/>
          </a:p>
        </p:txBody>
      </p:sp>
      <p:pic>
        <p:nvPicPr>
          <p:cNvPr id="16" name="Picture 7" descr="C:\Users\Steve Wyborney\Desktop\Splat Promos HUGE SET\Slide6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021" y="52578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905001" y="6195536"/>
            <a:ext cx="100860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20 Fraction </a:t>
            </a:r>
          </a:p>
          <a:p>
            <a:pPr algn="ctr"/>
            <a:r>
              <a:rPr lang="en-US" sz="1100" b="1" dirty="0" smtClean="0">
                <a:hlinkClick r:id=""/>
              </a:rPr>
              <a:t>Splat! Lessons</a:t>
            </a:r>
            <a:endParaRPr lang="en-US" sz="11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097128" y="6198513"/>
            <a:ext cx="151996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80 Cube Conversations</a:t>
            </a:r>
          </a:p>
          <a:p>
            <a:pPr algn="ctr"/>
            <a:r>
              <a:rPr lang="en-US" sz="1100" b="1" dirty="0" smtClean="0">
                <a:hlinkClick r:id=""/>
              </a:rPr>
              <a:t>Lessons</a:t>
            </a:r>
            <a:endParaRPr lang="en-US" sz="1100" b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381000" y="4800600"/>
            <a:ext cx="414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More Free, Downloadable Resources From Blog Posts</a:t>
            </a:r>
            <a:endParaRPr lang="en-US" sz="1400" b="1" dirty="0"/>
          </a:p>
        </p:txBody>
      </p:sp>
      <p:sp>
        <p:nvSpPr>
          <p:cNvPr id="20" name="TextBox 19">
            <a:hlinkClick r:id="rId12"/>
          </p:cNvPr>
          <p:cNvSpPr txBox="1"/>
          <p:nvPr/>
        </p:nvSpPr>
        <p:spPr>
          <a:xfrm>
            <a:off x="7776260" y="6160414"/>
            <a:ext cx="118974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20 Days of </a:t>
            </a:r>
          </a:p>
          <a:p>
            <a:pPr algn="ctr"/>
            <a:r>
              <a:rPr lang="en-US" sz="1100" b="1" dirty="0" smtClean="0">
                <a:hlinkClick r:id=""/>
              </a:rPr>
              <a:t>Number Sense </a:t>
            </a:r>
          </a:p>
          <a:p>
            <a:pPr algn="ctr"/>
            <a:r>
              <a:rPr lang="en-US" sz="1100" b="1" dirty="0" smtClean="0">
                <a:hlinkClick r:id=""/>
              </a:rPr>
              <a:t>&amp; Rich Math Talk</a:t>
            </a:r>
            <a:endParaRPr lang="en-US" sz="1100" b="1" dirty="0" smtClean="0"/>
          </a:p>
        </p:txBody>
      </p:sp>
      <p:pic>
        <p:nvPicPr>
          <p:cNvPr id="28" name="Picture 2" descr="C:\Users\Steve Wyborney\Desktop\8.8.2018 Desktop\Estimation Clipboard Desktop Materials\Bundle 1 Glasses Pic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294" y="5260419"/>
            <a:ext cx="1250801" cy="93810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590561" y="6274721"/>
            <a:ext cx="14027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5"/>
              </a:rPr>
              <a:t>The Original 40 Estimation Clipboard Sets</a:t>
            </a:r>
            <a:endParaRPr lang="en-US" sz="1100" b="1" dirty="0" smtClean="0"/>
          </a:p>
        </p:txBody>
      </p:sp>
      <p:pic>
        <p:nvPicPr>
          <p:cNvPr id="1030" name="Picture 6" descr="C:\Users\Steve Wyborney\Desktop\Picture5.png">
            <a:hlinkClick r:id="rId16"/>
          </p:cNvPr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66"/>
          <a:stretch/>
        </p:blipFill>
        <p:spPr bwMode="auto">
          <a:xfrm>
            <a:off x="6629400" y="2644035"/>
            <a:ext cx="1907346" cy="147076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2186835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hlinkClick r:id="rId18"/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93428"/>
            <a:ext cx="1981200" cy="14859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374324" y="3238548"/>
            <a:ext cx="595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This is </a:t>
            </a:r>
            <a:r>
              <a:rPr lang="en-US" dirty="0" smtClean="0">
                <a:hlinkClick r:id="rId16"/>
              </a:rPr>
              <a:t>the course</a:t>
            </a:r>
            <a:r>
              <a:rPr lang="en-US" dirty="0" smtClean="0"/>
              <a:t> I’ve designed to teach you how to create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74324" y="2671598"/>
            <a:ext cx="5950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The </a:t>
            </a:r>
            <a:r>
              <a:rPr lang="en-US" sz="2800" b="1" dirty="0" err="1" smtClean="0"/>
              <a:t>Esti</a:t>
            </a:r>
            <a:r>
              <a:rPr lang="en-US" sz="2800" b="1" dirty="0" smtClean="0"/>
              <a:t>-Mystery Creator Course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0" y="44196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81000" y="3545584"/>
            <a:ext cx="595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your own </a:t>
            </a:r>
            <a:r>
              <a:rPr lang="en-US" dirty="0" err="1" smtClean="0"/>
              <a:t>Esti</a:t>
            </a:r>
            <a:r>
              <a:rPr lang="en-US" dirty="0" smtClean="0"/>
              <a:t>-Mysteries that are tailored for your class.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31505" y="1176550"/>
            <a:ext cx="4812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Click </a:t>
            </a:r>
            <a:r>
              <a:rPr lang="en-US" dirty="0" smtClean="0">
                <a:hlinkClick r:id="rId18"/>
              </a:rPr>
              <a:t>here</a:t>
            </a:r>
            <a:r>
              <a:rPr lang="en-US" dirty="0" smtClean="0"/>
              <a:t> to download more free </a:t>
            </a:r>
            <a:r>
              <a:rPr lang="en-US" dirty="0" err="1" smtClean="0"/>
              <a:t>Esti</a:t>
            </a:r>
            <a:r>
              <a:rPr lang="en-US" dirty="0" smtClean="0"/>
              <a:t>-Mysteries.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133600" y="6096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51 </a:t>
            </a:r>
            <a:r>
              <a:rPr lang="en-US" sz="2800" b="1" dirty="0" err="1" smtClean="0"/>
              <a:t>Esti</a:t>
            </a:r>
            <a:r>
              <a:rPr lang="en-US" sz="2800" b="1" dirty="0" smtClean="0"/>
              <a:t>-Mysteries</a:t>
            </a:r>
          </a:p>
        </p:txBody>
      </p:sp>
    </p:spTree>
    <p:extLst>
      <p:ext uri="{BB962C8B-B14F-4D97-AF65-F5344CB8AC3E}">
        <p14:creationId xmlns:p14="http://schemas.microsoft.com/office/powerpoint/2010/main" val="164682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7" grpId="0"/>
      <p:bldP spid="18" grpId="0"/>
      <p:bldP spid="19" grpId="0"/>
      <p:bldP spid="20" grpId="0"/>
      <p:bldP spid="29" grpId="0"/>
      <p:bldP spid="31" grpId="0"/>
      <p:bldP spid="32" grpId="0"/>
      <p:bldP spid="27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420</Words>
  <Application>Microsoft Office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PHOTOS</dc:title>
  <dc:creator>Steve Wyborney</dc:creator>
  <cp:lastModifiedBy>Steve Wyborney</cp:lastModifiedBy>
  <cp:revision>30</cp:revision>
  <dcterms:created xsi:type="dcterms:W3CDTF">2019-06-17T13:58:56Z</dcterms:created>
  <dcterms:modified xsi:type="dcterms:W3CDTF">2019-11-29T17:17:35Z</dcterms:modified>
</cp:coreProperties>
</file>