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“Brown Beads”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brown beads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pile?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2" descr="C:\Users\Steve Wyborney\Desktop\PICTURE BANK FOR 51 ESTI-MYSTERIES Lower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88"/>
          <a:stretch/>
        </p:blipFill>
        <p:spPr bwMode="auto">
          <a:xfrm>
            <a:off x="0" y="-1"/>
            <a:ext cx="4571999" cy="595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There are more than 10 beads.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There are less than 20 beads.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</a:t>
            </a:r>
            <a:r>
              <a:rPr lang="en-US" sz="2000" b="1" u="sng" dirty="0" smtClean="0">
                <a:solidFill>
                  <a:schemeClr val="tx1"/>
                </a:solidFill>
              </a:rPr>
              <a:t>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digits 2 or 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the digits 5, 6, or 7.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Steve Wyborney\Desktop\PICTURE BANK FOR 51 ESTI-MYSTERIES Lower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88"/>
          <a:stretch/>
        </p:blipFill>
        <p:spPr bwMode="auto">
          <a:xfrm>
            <a:off x="0" y="-1"/>
            <a:ext cx="4571999" cy="595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Steve Wyborney\Desktop\PICTURE BANK FOR 51 ESTI-MYSTERIES Lower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88"/>
          <a:stretch/>
        </p:blipFill>
        <p:spPr bwMode="auto">
          <a:xfrm>
            <a:off x="0" y="-1"/>
            <a:ext cx="4571999" cy="595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14 beads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401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6" name="Picture 2" descr="C:\Users\Steve Wyborney\Desktop\PICTURE BANK FOR 51 ESTI-MYSTERIES Lower Resolution\Slide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88"/>
          <a:stretch/>
        </p:blipFill>
        <p:spPr bwMode="auto">
          <a:xfrm>
            <a:off x="0" y="-1"/>
            <a:ext cx="4571999" cy="595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21332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425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36</cp:revision>
  <dcterms:created xsi:type="dcterms:W3CDTF">2019-06-17T13:58:56Z</dcterms:created>
  <dcterms:modified xsi:type="dcterms:W3CDTF">2019-10-22T21:56:52Z</dcterms:modified>
</cp:coreProperties>
</file>