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“Bingo Lid”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objects are in the lid?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pic>
        <p:nvPicPr>
          <p:cNvPr id="7" name="Picture 2" descr="C:\Users\Steve Wyborney\Desktop\PICTURE BANK FOR 51 ESTI-MYSTERIES Lower Resolution\Slide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one of these numbers:  5, 10, 15, 20, or 25.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has 2 digits.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greater than 15.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4" name="Picture 2" descr="C:\Users\Steve Wyborney\Desktop\PICTURE BANK FOR 51 ESTI-MYSTERIES Lower Resolution\Slide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Steve Wyborney\Desktop\PICTURE BANK FOR 51 ESTI-MYSTERIES Lower Resolution\Slide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20 objects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52401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6" name="Picture 2" descr="C:\Users\Steve Wyborney\Desktop\PICTURE BANK FOR 51 ESTI-MYSTERIES Lower Resolution\Slide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121332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411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Steve Wyborney</cp:lastModifiedBy>
  <cp:revision>37</cp:revision>
  <dcterms:created xsi:type="dcterms:W3CDTF">2019-06-17T13:58:56Z</dcterms:created>
  <dcterms:modified xsi:type="dcterms:W3CDTF">2019-10-22T00:55:06Z</dcterms:modified>
</cp:coreProperties>
</file>