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027F-CF1E-4CEE-A288-179C1462175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hyperlink" Target="https://www.stevewyborney.com/?p=1483" TargetMode="External"/><Relationship Id="rId18" Type="http://schemas.openxmlformats.org/officeDocument/2006/relationships/hyperlink" Target="https://stevewyborney.com/2019/09/51-esti-mysterie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stevewyborney.com/2019/02/20-days-of-number-sense-rich-math-talk/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s://www.stevewyborney.com/?p=1891" TargetMode="External"/><Relationship Id="rId16" Type="http://schemas.openxmlformats.org/officeDocument/2006/relationships/hyperlink" Target="https://stevewyborney.podia.com/in-progress-esti-mystery-creator-cour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vewyborney.com/?p=7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stevewyborney.com/2018/04/the-estimation-clipboard/" TargetMode="External"/><Relationship Id="rId10" Type="http://schemas.openxmlformats.org/officeDocument/2006/relationships/hyperlink" Target="http://www.stevewyborney.com/?p=1028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“Bingo Lid”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objects are in the lid?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pic>
        <p:nvPicPr>
          <p:cNvPr id="7" name="Picture 2" descr="C:\Users\Steve Wyborney\Desktop\PICTURE BANK FOR 51 ESTI-MYSTERIES Lower Resolution\Slid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one of these numbers:  5, 10, 15, 20, or 25.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has 2 digits.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greater than 15.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2" descr="C:\Users\Steve Wyborney\Desktop\PICTURE BANK FOR 51 ESTI-MYSTERIES Lower Resolution\Slid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Steve Wyborney\Desktop\PICTURE BANK FOR 51 ESTI-MYSTERIES Lower Resolution\Slid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20 objects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52401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6" name="Picture 2" descr="C:\Users\Steve Wyborney\Desktop\PICTURE BANK FOR 51 ESTI-MYSTERIES Lower Resolution\Slid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20 Days Title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5229706"/>
            <a:ext cx="1240944" cy="9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255716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Maze Pi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211" y="5245871"/>
            <a:ext cx="1235105" cy="92632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68708" y="6172200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Maze </a:t>
            </a:r>
          </a:p>
          <a:p>
            <a:pPr algn="ctr"/>
            <a:r>
              <a:rPr lang="en-US" sz="1100" b="1" dirty="0" smtClean="0">
                <a:hlinkClick r:id=""/>
              </a:rPr>
              <a:t>Hundreds Chart</a:t>
            </a:r>
            <a:endParaRPr lang="en-US" sz="1100" b="1" dirty="0"/>
          </a:p>
        </p:txBody>
      </p:sp>
      <p:pic>
        <p:nvPicPr>
          <p:cNvPr id="14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1004" y="61604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5001" y="61955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97128" y="6198513"/>
            <a:ext cx="15199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6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2"/>
          </p:cNvPr>
          <p:cNvSpPr txBox="1"/>
          <p:nvPr/>
        </p:nvSpPr>
        <p:spPr>
          <a:xfrm>
            <a:off x="7776260" y="61604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52604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62747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5"/>
              </a:rPr>
              <a:t>The Original 40 Estimation Clipboard Sets</a:t>
            </a:r>
            <a:endParaRPr lang="en-US" sz="1100" b="1" dirty="0" smtClean="0"/>
          </a:p>
        </p:txBody>
      </p:sp>
      <p:pic>
        <p:nvPicPr>
          <p:cNvPr id="1030" name="Picture 6" descr="C:\Users\Steve Wyborney\Desktop\Picture5.pn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"/>
          <a:stretch/>
        </p:blipFill>
        <p:spPr bwMode="auto">
          <a:xfrm>
            <a:off x="6629400" y="2644035"/>
            <a:ext cx="1907346" cy="14707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218683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3428"/>
            <a:ext cx="1981200" cy="14859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4324" y="3238548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</a:t>
            </a:r>
            <a:r>
              <a:rPr lang="en-US" dirty="0" smtClean="0">
                <a:hlinkClick r:id="rId16"/>
              </a:rPr>
              <a:t>the course</a:t>
            </a:r>
            <a:r>
              <a:rPr lang="en-US" dirty="0" smtClean="0"/>
              <a:t> I’ve designed to teach you how to create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4324" y="2671598"/>
            <a:ext cx="59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-Mystery Creator Course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3545584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 own </a:t>
            </a:r>
            <a:r>
              <a:rPr lang="en-US" dirty="0" err="1" smtClean="0"/>
              <a:t>Esti</a:t>
            </a:r>
            <a:r>
              <a:rPr lang="en-US" dirty="0" smtClean="0"/>
              <a:t>-Mysteries that are tailored for your class.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1505" y="1176550"/>
            <a:ext cx="481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</a:t>
            </a:r>
            <a:r>
              <a:rPr lang="en-US" dirty="0" smtClean="0">
                <a:hlinkClick r:id="rId18"/>
              </a:rPr>
              <a:t>here</a:t>
            </a:r>
            <a:r>
              <a:rPr lang="en-US" dirty="0" smtClean="0"/>
              <a:t> to download more free </a:t>
            </a:r>
            <a:r>
              <a:rPr lang="en-US" dirty="0" err="1" smtClean="0"/>
              <a:t>Esti</a:t>
            </a:r>
            <a:r>
              <a:rPr lang="en-US" dirty="0" smtClean="0"/>
              <a:t>-Mysteries.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51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-Mysteries</a:t>
            </a:r>
          </a:p>
        </p:txBody>
      </p:sp>
    </p:spTree>
    <p:extLst>
      <p:ext uri="{BB962C8B-B14F-4D97-AF65-F5344CB8AC3E}">
        <p14:creationId xmlns:p14="http://schemas.microsoft.com/office/powerpoint/2010/main" val="121332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19" grpId="0"/>
      <p:bldP spid="20" grpId="0"/>
      <p:bldP spid="29" grpId="0"/>
      <p:bldP spid="31" grpId="0"/>
      <p:bldP spid="32" grpId="0"/>
      <p:bldP spid="27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411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</dc:title>
  <dc:creator>Steve Wyborney</dc:creator>
  <cp:lastModifiedBy>Steve Wyborney</cp:lastModifiedBy>
  <cp:revision>37</cp:revision>
  <dcterms:created xsi:type="dcterms:W3CDTF">2019-06-17T13:58:56Z</dcterms:created>
  <dcterms:modified xsi:type="dcterms:W3CDTF">2019-10-22T00:55:06Z</dcterms:modified>
</cp:coreProperties>
</file>