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FF00"/>
                </a:solidFill>
              </a:rPr>
              <a:t>“Something Fishy”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fish 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the numbers from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 to 30.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One of those numbers is than answer.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Find all the numbers in this pattern and cross them out: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1, 3, 5, 7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all the numbers that are less than 11.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all the numbers with the digits 4, 6, or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the number that has the same digit in the ones place as in the tens place.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626" y="67334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76" y="67334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20 fish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22059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474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34</cp:revision>
  <dcterms:created xsi:type="dcterms:W3CDTF">2019-06-17T13:58:56Z</dcterms:created>
  <dcterms:modified xsi:type="dcterms:W3CDTF">2019-10-06T17:24:42Z</dcterms:modified>
</cp:coreProperties>
</file>