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“Bricks or Dominoes?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teve Wyborney\Desktop\PICTURE BANK FOR 51 ESTI-MYSTERIES Lower Resolution\Slide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objects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between 1 </a:t>
            </a:r>
            <a:r>
              <a:rPr lang="en-US" sz="2000" b="1" smtClean="0">
                <a:solidFill>
                  <a:schemeClr val="tx1"/>
                </a:solidFill>
              </a:rPr>
              <a:t>and 25.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5’s and cross off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all those numbers.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2’s and cross off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  <a:r>
              <a:rPr lang="en-US" sz="2000" b="1" dirty="0" smtClean="0">
                <a:solidFill>
                  <a:schemeClr val="tx1"/>
                </a:solidFill>
              </a:rPr>
              <a:t>ll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include the digit 9.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Steve Wyborney\Desktop\PICTURE BANK FOR 51 ESTI-MYSTERIES Lower Resolution\Slide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PICTURE BANK FOR 51 ESTI-MYSTERIES Lower Resolution\Slide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17 objects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29654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PICTURE BANK FOR 51 ESTI-MYSTERIES Lower Resolution\Slide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9089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303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35</cp:revision>
  <dcterms:created xsi:type="dcterms:W3CDTF">2019-06-17T13:58:56Z</dcterms:created>
  <dcterms:modified xsi:type="dcterms:W3CDTF">2019-09-29T15:27:01Z</dcterms:modified>
</cp:coreProperties>
</file>