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76"/>
  </p:notesMasterIdLst>
  <p:sldIdLst>
    <p:sldId id="377" r:id="rId2"/>
    <p:sldId id="378" r:id="rId3"/>
    <p:sldId id="420" r:id="rId4"/>
    <p:sldId id="421" r:id="rId5"/>
    <p:sldId id="402" r:id="rId6"/>
    <p:sldId id="259" r:id="rId7"/>
    <p:sldId id="297" r:id="rId8"/>
    <p:sldId id="298" r:id="rId9"/>
    <p:sldId id="299" r:id="rId10"/>
    <p:sldId id="300" r:id="rId11"/>
    <p:sldId id="301" r:id="rId12"/>
    <p:sldId id="429" r:id="rId13"/>
    <p:sldId id="422" r:id="rId14"/>
    <p:sldId id="403" r:id="rId15"/>
    <p:sldId id="302" r:id="rId16"/>
    <p:sldId id="303" r:id="rId17"/>
    <p:sldId id="304" r:id="rId18"/>
    <p:sldId id="305" r:id="rId19"/>
    <p:sldId id="307" r:id="rId20"/>
    <p:sldId id="430" r:id="rId21"/>
    <p:sldId id="423" r:id="rId22"/>
    <p:sldId id="404" r:id="rId23"/>
    <p:sldId id="313" r:id="rId24"/>
    <p:sldId id="315" r:id="rId25"/>
    <p:sldId id="314" r:id="rId26"/>
    <p:sldId id="317" r:id="rId27"/>
    <p:sldId id="316" r:id="rId28"/>
    <p:sldId id="431" r:id="rId29"/>
    <p:sldId id="424" r:id="rId30"/>
    <p:sldId id="405" r:id="rId31"/>
    <p:sldId id="323" r:id="rId32"/>
    <p:sldId id="324" r:id="rId33"/>
    <p:sldId id="325" r:id="rId34"/>
    <p:sldId id="326" r:id="rId35"/>
    <p:sldId id="327" r:id="rId36"/>
    <p:sldId id="432" r:id="rId37"/>
    <p:sldId id="425" r:id="rId38"/>
    <p:sldId id="406" r:id="rId39"/>
    <p:sldId id="392" r:id="rId40"/>
    <p:sldId id="340" r:id="rId41"/>
    <p:sldId id="341" r:id="rId42"/>
    <p:sldId id="342" r:id="rId43"/>
    <p:sldId id="343" r:id="rId44"/>
    <p:sldId id="344" r:id="rId45"/>
    <p:sldId id="345" r:id="rId46"/>
    <p:sldId id="433" r:id="rId47"/>
    <p:sldId id="426" r:id="rId48"/>
    <p:sldId id="407" r:id="rId49"/>
    <p:sldId id="393" r:id="rId50"/>
    <p:sldId id="346" r:id="rId51"/>
    <p:sldId id="347" r:id="rId52"/>
    <p:sldId id="348" r:id="rId53"/>
    <p:sldId id="349" r:id="rId54"/>
    <p:sldId id="350" r:id="rId55"/>
    <p:sldId id="351" r:id="rId56"/>
    <p:sldId id="434" r:id="rId57"/>
    <p:sldId id="427" r:id="rId58"/>
    <p:sldId id="408" r:id="rId59"/>
    <p:sldId id="394" r:id="rId60"/>
    <p:sldId id="357" r:id="rId61"/>
    <p:sldId id="358" r:id="rId62"/>
    <p:sldId id="362" r:id="rId63"/>
    <p:sldId id="359" r:id="rId64"/>
    <p:sldId id="363" r:id="rId65"/>
    <p:sldId id="435" r:id="rId66"/>
    <p:sldId id="428" r:id="rId67"/>
    <p:sldId id="409" r:id="rId68"/>
    <p:sldId id="395" r:id="rId69"/>
    <p:sldId id="376" r:id="rId70"/>
    <p:sldId id="375" r:id="rId71"/>
    <p:sldId id="374" r:id="rId72"/>
    <p:sldId id="370" r:id="rId73"/>
    <p:sldId id="371" r:id="rId74"/>
    <p:sldId id="436" r:id="rId75"/>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B050"/>
    <a:srgbClr val="FFFF00"/>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howGuides="1">
      <p:cViewPr>
        <p:scale>
          <a:sx n="80" d="100"/>
          <a:sy n="80" d="100"/>
        </p:scale>
        <p:origin x="-1674" y="-234"/>
      </p:cViewPr>
      <p:guideLst>
        <p:guide orient="horz" pos="2160"/>
        <p:guide pos="2880"/>
      </p:guideLst>
    </p:cSldViewPr>
  </p:slideViewPr>
  <p:notesTextViewPr>
    <p:cViewPr>
      <p:scale>
        <a:sx n="1" d="1"/>
        <a:sy n="1" d="1"/>
      </p:scale>
      <p:origin x="0" y="0"/>
    </p:cViewPr>
  </p:notesTextViewPr>
  <p:sorterViewPr>
    <p:cViewPr>
      <p:scale>
        <a:sx n="40" d="100"/>
        <a:sy n="4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EF029E4E-80FF-4269-ACAA-02A0EC6EB87A}" type="datetimeFigureOut">
              <a:rPr lang="en-US" smtClean="0"/>
              <a:t>2/17/2019</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F781D145-D06E-4CD3-9E62-C8DB7C587ECD}" type="slidenum">
              <a:rPr lang="en-US" smtClean="0"/>
              <a:t>‹#›</a:t>
            </a:fld>
            <a:endParaRPr lang="en-US"/>
          </a:p>
        </p:txBody>
      </p:sp>
    </p:spTree>
    <p:extLst>
      <p:ext uri="{BB962C8B-B14F-4D97-AF65-F5344CB8AC3E}">
        <p14:creationId xmlns:p14="http://schemas.microsoft.com/office/powerpoint/2010/main" val="394716639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3A75CE6-E9D2-4C3B-AE16-E248D6FFFA68}" type="datetimeFigureOut">
              <a:rPr lang="en-US" smtClean="0"/>
              <a:t>2/17/2019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379117392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3A75CE6-E9D2-4C3B-AE16-E248D6FFFA68}" type="datetimeFigureOut">
              <a:rPr lang="en-US" smtClean="0"/>
              <a:t>2/17/2019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120468221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3A75CE6-E9D2-4C3B-AE16-E248D6FFFA68}" type="datetimeFigureOut">
              <a:rPr lang="en-US" smtClean="0"/>
              <a:t>2/17/2019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347524409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3A75CE6-E9D2-4C3B-AE16-E248D6FFFA68}" type="datetimeFigureOut">
              <a:rPr lang="en-US" smtClean="0"/>
              <a:t>2/17/2019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354175240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3A75CE6-E9D2-4C3B-AE16-E248D6FFFA68}" type="datetimeFigureOut">
              <a:rPr lang="en-US" smtClean="0"/>
              <a:t>2/17/2019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105145138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3A75CE6-E9D2-4C3B-AE16-E248D6FFFA68}" type="datetimeFigureOut">
              <a:rPr lang="en-US" smtClean="0"/>
              <a:t>2/17/2019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210141038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F3A75CE6-E9D2-4C3B-AE16-E248D6FFFA68}" type="datetimeFigureOut">
              <a:rPr lang="en-US" smtClean="0"/>
              <a:t>2/17/2019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252293604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F3A75CE6-E9D2-4C3B-AE16-E248D6FFFA68}" type="datetimeFigureOut">
              <a:rPr lang="en-US" smtClean="0"/>
              <a:t>2/17/2019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33463183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3A75CE6-E9D2-4C3B-AE16-E248D6FFFA68}" type="datetimeFigureOut">
              <a:rPr lang="en-US" smtClean="0"/>
              <a:t>2/17/2019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258264733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3A75CE6-E9D2-4C3B-AE16-E248D6FFFA68}" type="datetimeFigureOut">
              <a:rPr lang="en-US" smtClean="0"/>
              <a:t>2/17/2019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246940374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3A75CE6-E9D2-4C3B-AE16-E248D6FFFA68}" type="datetimeFigureOut">
              <a:rPr lang="en-US" smtClean="0"/>
              <a:t>2/17/2019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282561278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3A75CE6-E9D2-4C3B-AE16-E248D6FFFA68}" type="datetimeFigureOut">
              <a:rPr lang="en-US" smtClean="0"/>
              <a:t>2/17/2019</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83483FD-DF72-4F18-A001-E2264BDC44F3}" type="slidenum">
              <a:rPr lang="en-US" smtClean="0"/>
              <a:t>‹#›</a:t>
            </a:fld>
            <a:endParaRPr lang="en-US"/>
          </a:p>
        </p:txBody>
      </p:sp>
    </p:spTree>
    <p:extLst>
      <p:ext uri="{BB962C8B-B14F-4D97-AF65-F5344CB8AC3E}">
        <p14:creationId xmlns:p14="http://schemas.microsoft.com/office/powerpoint/2010/main" val="38198872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13.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2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29.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hyperlink" Target="https://www.stevewyborney.com/?p=1028" TargetMode="External"/><Relationship Id="rId2" Type="http://schemas.openxmlformats.org/officeDocument/2006/relationships/hyperlink" Target="https://www.stevewyborney.com/?p=893" TargetMode="Externa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37.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47.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57.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66.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8.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16002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3800" b="1" dirty="0" smtClean="0">
                <a:solidFill>
                  <a:srgbClr val="FFFF00"/>
                </a:solidFill>
              </a:rPr>
              <a:t>20 Days </a:t>
            </a:r>
          </a:p>
          <a:p>
            <a:r>
              <a:rPr lang="en-US" sz="6000" b="1" dirty="0" smtClean="0">
                <a:solidFill>
                  <a:srgbClr val="FFFF00"/>
                </a:solidFill>
              </a:rPr>
              <a:t>of Number Sense </a:t>
            </a:r>
          </a:p>
          <a:p>
            <a:r>
              <a:rPr lang="en-US" sz="6000" b="1" dirty="0" smtClean="0">
                <a:solidFill>
                  <a:srgbClr val="FFFF00"/>
                </a:solidFill>
              </a:rPr>
              <a:t>&amp;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4800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#20DaysNS</a:t>
            </a:r>
            <a:endParaRPr lang="en-US" sz="5400" b="1" dirty="0">
              <a:solidFill>
                <a:srgbClr val="C00000"/>
              </a:solidFill>
            </a:endParaRPr>
          </a:p>
        </p:txBody>
      </p:sp>
    </p:spTree>
    <p:extLst>
      <p:ext uri="{BB962C8B-B14F-4D97-AF65-F5344CB8AC3E}">
        <p14:creationId xmlns:p14="http://schemas.microsoft.com/office/powerpoint/2010/main" val="63424819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4283764" y="244188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2776908" y="20611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2147255" y="386963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4578277" y="40042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1040569" y="1351719"/>
            <a:ext cx="4917436" cy="5104525"/>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1040568" y="1351720"/>
            <a:ext cx="4917435" cy="510452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2743200" y="29391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5211940" y="58341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9</a:t>
            </a:r>
            <a:endParaRPr lang="en-US" sz="6000" b="1" dirty="0">
              <a:solidFill>
                <a:schemeClr val="tx1"/>
              </a:solidFill>
            </a:endParaRPr>
          </a:p>
        </p:txBody>
      </p:sp>
      <p:sp>
        <p:nvSpPr>
          <p:cNvPr id="20" name="Oval 19"/>
          <p:cNvSpPr/>
          <p:nvPr/>
        </p:nvSpPr>
        <p:spPr>
          <a:xfrm>
            <a:off x="6629400" y="257048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6781800" y="438873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4470657" y="57568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18" name="TextBox 17"/>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309924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1" nodeType="clickEffect">
                                  <p:stCondLst>
                                    <p:cond delay="0"/>
                                  </p:stCondLst>
                                  <p:childTnLst>
                                    <p:set>
                                      <p:cBhvr>
                                        <p:cTn id="36"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9" grpId="0" animBg="1"/>
      <p:bldP spid="10" grpId="0" animBg="1"/>
      <p:bldP spid="10" grpId="1" animBg="1"/>
      <p:bldP spid="11" grpId="0" animBg="1"/>
      <p:bldP spid="4" grpId="0" animBg="1"/>
      <p:bldP spid="5" grpId="0" animBg="1"/>
      <p:bldP spid="9" grpId="0" animBg="1"/>
      <p:bldP spid="20" grpId="0" animBg="1"/>
      <p:bldP spid="21" grpId="0" animBg="1"/>
      <p:bldP spid="2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405063" y="2146851"/>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5899192" y="387111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3415329" y="11430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1600185" y="118153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600185" y="349011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3493796" y="5156011"/>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5518192" y="12954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4776213" y="281660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899192" y="565222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306082" y="312637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1066185" y="330196"/>
            <a:ext cx="5970455" cy="619760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1066184" y="330196"/>
            <a:ext cx="5970455" cy="619760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10</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18" name="TextBox 17"/>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309924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1" nodeType="clickEffect">
                                  <p:stCondLst>
                                    <p:cond delay="0"/>
                                  </p:stCondLst>
                                  <p:childTnLst>
                                    <p:set>
                                      <p:cBhvr>
                                        <p:cTn id="38"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19" grpId="0" animBg="1"/>
      <p:bldP spid="20" grpId="0" animBg="1"/>
      <p:bldP spid="21" grpId="0" animBg="1"/>
      <p:bldP spid="22" grpId="0" animBg="1"/>
      <p:bldP spid="23" grpId="0" animBg="1"/>
      <p:bldP spid="10" grpId="0" animBg="1"/>
      <p:bldP spid="10" grpId="1" animBg="1"/>
      <p:bldP spid="11" grpId="0" animBg="1"/>
      <p:bldP spid="9"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#10 (of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Splat! Slides</a:t>
            </a:r>
          </a:p>
          <a:p>
            <a:r>
              <a:rPr lang="en-US" sz="2800" b="1" dirty="0" smtClean="0">
                <a:solidFill>
                  <a:schemeClr val="bg1"/>
                </a:solidFill>
              </a:rPr>
              <a:t>(These Splat! slides do not appear anywhere else.)</a:t>
            </a:r>
            <a:endParaRPr lang="en-US" sz="2800" b="1" dirty="0">
              <a:solidFill>
                <a:schemeClr val="bg1"/>
              </a:solidFill>
            </a:endParaRPr>
          </a:p>
        </p:txBody>
      </p:sp>
    </p:spTree>
    <p:extLst>
      <p:ext uri="{BB962C8B-B14F-4D97-AF65-F5344CB8AC3E}">
        <p14:creationId xmlns:p14="http://schemas.microsoft.com/office/powerpoint/2010/main" val="1079832944"/>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Level B</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Splat from 11 – 20</a:t>
            </a:r>
            <a:br>
              <a:rPr lang="en-US" sz="6000" b="1" dirty="0" smtClean="0">
                <a:solidFill>
                  <a:schemeClr val="tx2">
                    <a:lumMod val="60000"/>
                    <a:lumOff val="40000"/>
                  </a:schemeClr>
                </a:solidFill>
              </a:rPr>
            </a:b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t>
            </a:r>
            <a:endParaRPr lang="en-US" sz="6000" b="1" dirty="0">
              <a:solidFill>
                <a:schemeClr val="tx2">
                  <a:lumMod val="60000"/>
                  <a:lumOff val="40000"/>
                </a:schemeClr>
              </a:solidFill>
            </a:endParaRPr>
          </a:p>
        </p:txBody>
      </p:sp>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1 – 2 </a:t>
            </a:r>
            <a:endParaRPr lang="en-US" sz="6000" b="1" dirty="0">
              <a:solidFill>
                <a:schemeClr val="tx1"/>
              </a:solidFill>
            </a:endParaRPr>
          </a:p>
        </p:txBody>
      </p:sp>
    </p:spTree>
    <p:extLst>
      <p:ext uri="{BB962C8B-B14F-4D97-AF65-F5344CB8AC3E}">
        <p14:creationId xmlns:p14="http://schemas.microsoft.com/office/powerpoint/2010/main" val="2249415824"/>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Oval 18"/>
          <p:cNvSpPr/>
          <p:nvPr/>
        </p:nvSpPr>
        <p:spPr>
          <a:xfrm>
            <a:off x="3526349" y="396517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4772685" y="193769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6068085" y="291136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3526349" y="573306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7086600" y="1913631"/>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4899278" y="393360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4844534" y="538752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6835008" y="431460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3121005" y="1429435"/>
            <a:ext cx="4971063" cy="516019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3121004" y="1429435"/>
            <a:ext cx="4971062" cy="516019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3907349" y="33374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2898945" y="195347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370579" y="337900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12</a:t>
            </a:r>
            <a:endParaRPr lang="en-US" sz="6000" b="1" dirty="0">
              <a:solidFill>
                <a:schemeClr val="tx1"/>
              </a:solidFill>
            </a:endParaRPr>
          </a:p>
        </p:txBody>
      </p:sp>
      <p:sp>
        <p:nvSpPr>
          <p:cNvPr id="12" name="Rectangular Callout 1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blue shapes do you see? </a:t>
            </a:r>
            <a:endParaRPr lang="en-US" b="1" dirty="0">
              <a:solidFill>
                <a:schemeClr val="tx1"/>
              </a:solidFill>
            </a:endParaRPr>
          </a:p>
        </p:txBody>
      </p:sp>
      <p:sp>
        <p:nvSpPr>
          <p:cNvPr id="13" name="Rectangular Callout 1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14" name="Rectangular Callout 1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the splat?  How do you know?</a:t>
            </a:r>
            <a:endParaRPr lang="en-US" b="1" dirty="0">
              <a:solidFill>
                <a:schemeClr val="tx1"/>
              </a:solidFill>
            </a:endParaRPr>
          </a:p>
        </p:txBody>
      </p:sp>
      <p:sp>
        <p:nvSpPr>
          <p:cNvPr id="15" name="Rectangular Callout 14"/>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16" name="Rectangular Callout 15"/>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 to see how many shapes are there.</a:t>
            </a:r>
            <a:endParaRPr lang="en-US" b="1" dirty="0">
              <a:solidFill>
                <a:schemeClr val="tx1"/>
              </a:solidFill>
            </a:endParaRPr>
          </a:p>
        </p:txBody>
      </p:sp>
      <p:sp>
        <p:nvSpPr>
          <p:cNvPr id="17" name="Rectangular Callout 16"/>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
        <p:nvSpPr>
          <p:cNvPr id="31" name="Oval 30"/>
          <p:cNvSpPr/>
          <p:nvPr/>
        </p:nvSpPr>
        <p:spPr>
          <a:xfrm>
            <a:off x="1883439" y="500652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7" name="TextBox 36"/>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366808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2"/>
                                        </p:tgtEl>
                                        <p:attrNameLst>
                                          <p:attrName>style.visibility</p:attrName>
                                        </p:attrNameLst>
                                      </p:cBhvr>
                                      <p:to>
                                        <p:strVal val="visible"/>
                                      </p:to>
                                    </p:set>
                                  </p:childTnLst>
                                  <p:subTnLst>
                                    <p:set>
                                      <p:cBhvr override="childStyle">
                                        <p:cTn dur="1" fill="hold" display="0" masterRel="nextClick" afterEffect="1"/>
                                        <p:tgtEl>
                                          <p:spTgt spid="12"/>
                                        </p:tgtEl>
                                        <p:attrNameLst>
                                          <p:attrName>style.visibility</p:attrName>
                                        </p:attrNameLst>
                                      </p:cBhvr>
                                      <p:to>
                                        <p:strVal val="hidden"/>
                                      </p:to>
                                    </p:set>
                                  </p:sub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3"/>
                                        </p:tgtEl>
                                        <p:attrNameLst>
                                          <p:attrName>style.visibility</p:attrName>
                                        </p:attrNameLst>
                                      </p:cBhvr>
                                      <p:to>
                                        <p:strVal val="visible"/>
                                      </p:to>
                                    </p:set>
                                  </p:childTnLst>
                                  <p:subTnLst>
                                    <p:set>
                                      <p:cBhvr override="childStyle">
                                        <p:cTn dur="1" fill="hold" display="0" masterRel="nextClick" afterEffect="1"/>
                                        <p:tgtEl>
                                          <p:spTgt spid="13"/>
                                        </p:tgtEl>
                                        <p:attrNameLst>
                                          <p:attrName>style.visibility</p:attrName>
                                        </p:attrNameLst>
                                      </p:cBhvr>
                                      <p:to>
                                        <p:strVal val="hidden"/>
                                      </p:to>
                                    </p:set>
                                  </p:sub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4"/>
                                        </p:tgtEl>
                                        <p:attrNameLst>
                                          <p:attrName>style.visibility</p:attrName>
                                        </p:attrNameLst>
                                      </p:cBhvr>
                                      <p:to>
                                        <p:strVal val="visible"/>
                                      </p:to>
                                    </p:set>
                                  </p:childTnLst>
                                  <p:subTnLst>
                                    <p:set>
                                      <p:cBhvr override="childStyle">
                                        <p:cTn dur="1" fill="hold" display="0" masterRel="nextClick" afterEffect="1"/>
                                        <p:tgtEl>
                                          <p:spTgt spid="14"/>
                                        </p:tgtEl>
                                        <p:attrNameLst>
                                          <p:attrName>style.visibility</p:attrName>
                                        </p:attrNameLst>
                                      </p:cBhvr>
                                      <p:to>
                                        <p:strVal val="hidden"/>
                                      </p:to>
                                    </p:set>
                                  </p:sub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5"/>
                                        </p:tgtEl>
                                        <p:attrNameLst>
                                          <p:attrName>style.visibility</p:attrName>
                                        </p:attrNameLst>
                                      </p:cBhvr>
                                      <p:to>
                                        <p:strVal val="visible"/>
                                      </p:to>
                                    </p:set>
                                  </p:childTnLst>
                                  <p:subTnLst>
                                    <p:set>
                                      <p:cBhvr override="childStyle">
                                        <p:cTn dur="1" fill="hold" display="0" masterRel="nextClick" afterEffect="1"/>
                                        <p:tgtEl>
                                          <p:spTgt spid="15"/>
                                        </p:tgtEl>
                                        <p:attrNameLst>
                                          <p:attrName>style.visibility</p:attrName>
                                        </p:attrNameLst>
                                      </p:cBhvr>
                                      <p:to>
                                        <p:strVal val="hidden"/>
                                      </p:to>
                                    </p:set>
                                  </p:sub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6"/>
                                        </p:tgtEl>
                                        <p:attrNameLst>
                                          <p:attrName>style.visibility</p:attrName>
                                        </p:attrNameLst>
                                      </p:cBhvr>
                                      <p:to>
                                        <p:strVal val="visible"/>
                                      </p:to>
                                    </p:set>
                                  </p:childTnLst>
                                  <p:subTnLst>
                                    <p:set>
                                      <p:cBhvr override="childStyle">
                                        <p:cTn dur="1" fill="hold" display="0" masterRel="nextClick" afterEffect="1"/>
                                        <p:tgtEl>
                                          <p:spTgt spid="16"/>
                                        </p:tgtEl>
                                        <p:attrNameLst>
                                          <p:attrName>style.visibility</p:attrName>
                                        </p:attrNameLst>
                                      </p:cBhvr>
                                      <p:to>
                                        <p:strVal val="hidden"/>
                                      </p:to>
                                    </p:set>
                                  </p:sub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10"/>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17"/>
                                        </p:tgtEl>
                                        <p:attrNameLst>
                                          <p:attrName>style.visibility</p:attrName>
                                        </p:attrNameLst>
                                      </p:cBhvr>
                                      <p:to>
                                        <p:strVal val="visible"/>
                                      </p:to>
                                    </p:set>
                                  </p:childTnLst>
                                  <p:subTnLst>
                                    <p:set>
                                      <p:cBhvr override="childStyle">
                                        <p:cTn dur="1" fill="hold" display="0" masterRel="nextClick" afterEffect="1"/>
                                        <p:tgtEl>
                                          <p:spTgt spid="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2" grpId="0" animBg="1"/>
      <p:bldP spid="26" grpId="0" animBg="1"/>
      <p:bldP spid="28" grpId="0" animBg="1"/>
      <p:bldP spid="30" grpId="0" animBg="1"/>
      <p:bldP spid="32" grpId="0" animBg="1"/>
      <p:bldP spid="33" grpId="0" animBg="1"/>
      <p:bldP spid="10" grpId="0" animBg="1"/>
      <p:bldP spid="10" grpId="1" animBg="1"/>
      <p:bldP spid="11" grpId="0" animBg="1"/>
      <p:bldP spid="4" grpId="0" animBg="1"/>
      <p:bldP spid="7" grpId="0" animBg="1"/>
      <p:bldP spid="8" grpId="0" animBg="1"/>
      <p:bldP spid="9" grpId="0" animBg="1"/>
      <p:bldP spid="12" grpId="0" animBg="1"/>
      <p:bldP spid="13" grpId="0" animBg="1"/>
      <p:bldP spid="14" grpId="0" animBg="1"/>
      <p:bldP spid="15" grpId="0" animBg="1"/>
      <p:bldP spid="16" grpId="0" animBg="1"/>
      <p:bldP spid="17" grpId="0" animBg="1"/>
      <p:bldP spid="31"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1981200" y="17563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6019124" y="105837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6165846" y="389895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384669" y="93619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3623498" y="389895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3623495" y="551595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4519863" y="224938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1927283" y="360247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1394156" y="497327"/>
            <a:ext cx="5982684" cy="621030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1394154" y="497327"/>
            <a:ext cx="5982683" cy="621030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1025901" y="53113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431098" y="275263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14</a:t>
            </a:r>
            <a:endParaRPr lang="en-US" sz="6000" b="1" dirty="0">
              <a:solidFill>
                <a:schemeClr val="tx1"/>
              </a:solidFill>
            </a:endParaRPr>
          </a:p>
        </p:txBody>
      </p:sp>
      <p:sp>
        <p:nvSpPr>
          <p:cNvPr id="21" name="Oval 20"/>
          <p:cNvSpPr/>
          <p:nvPr/>
        </p:nvSpPr>
        <p:spPr>
          <a:xfrm>
            <a:off x="7391400" y="21373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7962900" y="378383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7109647" y="558717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5403846" y="558717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7" name="TextBox 36"/>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146250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3"/>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1" nodeType="clickEffect">
                                  <p:stCondLst>
                                    <p:cond delay="0"/>
                                  </p:stCondLst>
                                  <p:childTnLst>
                                    <p:set>
                                      <p:cBhvr>
                                        <p:cTn id="46"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0" grpId="0" animBg="1"/>
      <p:bldP spid="22" grpId="0" animBg="1"/>
      <p:bldP spid="23" grpId="0" animBg="1"/>
      <p:bldP spid="26" grpId="0" animBg="1"/>
      <p:bldP spid="30" grpId="0" animBg="1"/>
      <p:bldP spid="31" grpId="0" animBg="1"/>
      <p:bldP spid="32" grpId="0" animBg="1"/>
      <p:bldP spid="10" grpId="0" animBg="1"/>
      <p:bldP spid="10" grpId="1" animBg="1"/>
      <p:bldP spid="11" grpId="0" animBg="1"/>
      <p:bldP spid="4" grpId="0" animBg="1"/>
      <p:bldP spid="8" grpId="0" animBg="1"/>
      <p:bldP spid="9" grpId="0" animBg="1"/>
      <p:bldP spid="21" grpId="0" animBg="1"/>
      <p:bldP spid="27" grpId="0" animBg="1"/>
      <p:bldP spid="28" grpId="0" animBg="1"/>
      <p:bldP spid="3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3745733" y="61034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3084095" y="22860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1981200" y="138323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3846095" y="34708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5935840" y="108186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6165846" y="339537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1752600" y="320687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4876800" y="238734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2133600" y="492683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3713649" y="492683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1441382" y="71226"/>
            <a:ext cx="5982684" cy="621030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1441380" y="71226"/>
            <a:ext cx="5982683" cy="621030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603552" y="29506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692927" y="219479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17</a:t>
            </a:r>
            <a:endParaRPr lang="en-US" sz="6000" b="1" dirty="0">
              <a:solidFill>
                <a:schemeClr val="tx1"/>
              </a:solidFill>
            </a:endParaRPr>
          </a:p>
        </p:txBody>
      </p:sp>
      <p:sp>
        <p:nvSpPr>
          <p:cNvPr id="21" name="Oval 20"/>
          <p:cNvSpPr/>
          <p:nvPr/>
        </p:nvSpPr>
        <p:spPr>
          <a:xfrm>
            <a:off x="7391400" y="16764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878426" y="454583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8245642" y="255949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2514600" y="59575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a:off x="7721930" y="38518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7" name="TextBox 36"/>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2359564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8"/>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1"/>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1" nodeType="clickEffect">
                                  <p:stCondLst>
                                    <p:cond delay="0"/>
                                  </p:stCondLst>
                                  <p:childTnLst>
                                    <p:set>
                                      <p:cBhvr>
                                        <p:cTn id="52"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9" grpId="0" animBg="1"/>
      <p:bldP spid="20" grpId="0" animBg="1"/>
      <p:bldP spid="22" grpId="0" animBg="1"/>
      <p:bldP spid="23" grpId="0" animBg="1"/>
      <p:bldP spid="27" grpId="0" animBg="1"/>
      <p:bldP spid="31" grpId="0" animBg="1"/>
      <p:bldP spid="32" grpId="0" animBg="1"/>
      <p:bldP spid="10" grpId="0" animBg="1"/>
      <p:bldP spid="10" grpId="1" animBg="1"/>
      <p:bldP spid="11" grpId="0" animBg="1"/>
      <p:bldP spid="4" grpId="0" animBg="1"/>
      <p:bldP spid="8" grpId="0" animBg="1"/>
      <p:bldP spid="9" grpId="0" animBg="1"/>
      <p:bldP spid="21" grpId="0" animBg="1"/>
      <p:bldP spid="26" grpId="0" animBg="1"/>
      <p:bldP spid="28" grpId="0" animBg="1"/>
      <p:bldP spid="30" grpId="0" animBg="1"/>
      <p:bldP spid="35"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5632446" y="358503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3657600" y="12954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1798965" y="16764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4038600" y="301591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5632446" y="133109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2179965" y="352754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1870149" y="499724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3657600" y="471116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1576954" y="762514"/>
            <a:ext cx="5277342" cy="547812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1576952" y="762513"/>
            <a:ext cx="5277341" cy="547812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587786" y="3810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565972" y="273957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15</a:t>
            </a:r>
            <a:endParaRPr lang="en-US" sz="6000" b="1" dirty="0">
              <a:solidFill>
                <a:schemeClr val="tx1"/>
              </a:solidFill>
            </a:endParaRPr>
          </a:p>
        </p:txBody>
      </p:sp>
      <p:sp>
        <p:nvSpPr>
          <p:cNvPr id="21" name="Oval 20"/>
          <p:cNvSpPr/>
          <p:nvPr/>
        </p:nvSpPr>
        <p:spPr>
          <a:xfrm>
            <a:off x="7962900" y="394916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549628" y="524989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7078840" y="242975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5074983" y="537824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a:off x="7056444" y="559267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7" name="TextBox 36"/>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566187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0"/>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2"/>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0"/>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1"/>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1" nodeType="clickEffect">
                                  <p:stCondLst>
                                    <p:cond delay="0"/>
                                  </p:stCondLst>
                                  <p:childTnLst>
                                    <p:set>
                                      <p:cBhvr>
                                        <p:cTn id="48"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9" grpId="0" animBg="1"/>
      <p:bldP spid="20" grpId="0" animBg="1"/>
      <p:bldP spid="23" grpId="0" animBg="1"/>
      <p:bldP spid="31" grpId="0" animBg="1"/>
      <p:bldP spid="32" grpId="0" animBg="1"/>
      <p:bldP spid="10" grpId="0" animBg="1"/>
      <p:bldP spid="10" grpId="1" animBg="1"/>
      <p:bldP spid="11" grpId="0" animBg="1"/>
      <p:bldP spid="4" grpId="0" animBg="1"/>
      <p:bldP spid="8" grpId="0" animBg="1"/>
      <p:bldP spid="9" grpId="0" animBg="1"/>
      <p:bldP spid="21" grpId="0" animBg="1"/>
      <p:bldP spid="26" grpId="0" animBg="1"/>
      <p:bldP spid="27" grpId="0" animBg="1"/>
      <p:bldP spid="30" grpId="0" animBg="1"/>
      <p:bldP spid="3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2743200" y="44631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4876131" y="136693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2963779" y="158519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811442" y="550208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4189809" y="2819401"/>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6045959" y="60493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6165846" y="405135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2245680" y="292140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1349786" y="160622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5935840" y="267075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968786" y="362325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3003669" y="531090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3007680" y="390887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4420644" y="399885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644524" y="27532"/>
            <a:ext cx="6564085" cy="681382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644523" y="27532"/>
            <a:ext cx="6564084" cy="681382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430442" y="56081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20</a:t>
            </a:r>
            <a:endParaRPr lang="en-US" sz="6000" b="1" dirty="0">
              <a:solidFill>
                <a:schemeClr val="tx1"/>
              </a:solidFill>
            </a:endParaRPr>
          </a:p>
        </p:txBody>
      </p:sp>
      <p:sp>
        <p:nvSpPr>
          <p:cNvPr id="21" name="Oval 20"/>
          <p:cNvSpPr/>
          <p:nvPr/>
        </p:nvSpPr>
        <p:spPr>
          <a:xfrm>
            <a:off x="7217033" y="170582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8208534" y="247998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7704082" y="413524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6898424" y="550208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a:off x="5166080" y="553277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7" name="TextBox 36"/>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578952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8"/>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9"/>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3"/>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4"/>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5"/>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9"/>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xit" presetSubtype="0" fill="hold" grpId="1" nodeType="clickEffect">
                                  <p:stCondLst>
                                    <p:cond delay="0"/>
                                  </p:stCondLst>
                                  <p:childTnLst>
                                    <p:set>
                                      <p:cBhvr>
                                        <p:cTn id="58"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animBg="1"/>
      <p:bldP spid="19" grpId="0" animBg="1"/>
      <p:bldP spid="20" grpId="0" animBg="1"/>
      <p:bldP spid="22" grpId="0" animBg="1"/>
      <p:bldP spid="23" grpId="0" animBg="1"/>
      <p:bldP spid="26" grpId="0" animBg="1"/>
      <p:bldP spid="27" grpId="0" animBg="1"/>
      <p:bldP spid="29" grpId="0" animBg="1"/>
      <p:bldP spid="30" grpId="0" animBg="1"/>
      <p:bldP spid="31" grpId="0" animBg="1"/>
      <p:bldP spid="32" grpId="0" animBg="1"/>
      <p:bldP spid="10" grpId="0" animBg="1"/>
      <p:bldP spid="10" grpId="1" animBg="1"/>
      <p:bldP spid="11" grpId="0" animBg="1"/>
      <p:bldP spid="7" grpId="0" animBg="1"/>
      <p:bldP spid="9" grpId="0" animBg="1"/>
      <p:bldP spid="21" grpId="0" animBg="1"/>
      <p:bldP spid="28" grpId="0" animBg="1"/>
      <p:bldP spid="33" grpId="0" animBg="1"/>
      <p:bldP spid="34" grpId="0" animBg="1"/>
      <p:bldP spid="3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Day 10</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Splat!</a:t>
            </a:r>
            <a:endParaRPr lang="en-US" sz="6000" b="1" dirty="0">
              <a:solidFill>
                <a:schemeClr val="tx2">
                  <a:lumMod val="60000"/>
                  <a:lumOff val="40000"/>
                </a:schemeClr>
              </a:solidFill>
            </a:endParaRPr>
          </a:p>
        </p:txBody>
      </p:sp>
    </p:spTree>
    <p:extLst>
      <p:ext uri="{BB962C8B-B14F-4D97-AF65-F5344CB8AC3E}">
        <p14:creationId xmlns:p14="http://schemas.microsoft.com/office/powerpoint/2010/main" val="1495618323"/>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#10 (of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Splat! Slides</a:t>
            </a:r>
          </a:p>
          <a:p>
            <a:r>
              <a:rPr lang="en-US" sz="2800" b="1" dirty="0" smtClean="0">
                <a:solidFill>
                  <a:schemeClr val="bg1"/>
                </a:solidFill>
              </a:rPr>
              <a:t>(These Splat! slides do not appear anywhere else.)</a:t>
            </a:r>
            <a:endParaRPr lang="en-US" sz="2800" b="1" dirty="0">
              <a:solidFill>
                <a:schemeClr val="bg1"/>
              </a:solidFill>
            </a:endParaRPr>
          </a:p>
        </p:txBody>
      </p:sp>
    </p:spTree>
    <p:extLst>
      <p:ext uri="{BB962C8B-B14F-4D97-AF65-F5344CB8AC3E}">
        <p14:creationId xmlns:p14="http://schemas.microsoft.com/office/powerpoint/2010/main" val="1079832944"/>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2 – 5</a:t>
            </a:r>
            <a:endParaRPr lang="en-US" sz="6000" b="1" dirty="0">
              <a:solidFill>
                <a:schemeClr val="tx1"/>
              </a:solidFill>
            </a:endParaRPr>
          </a:p>
        </p:txBody>
      </p:sp>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Level C</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Multiple Splats!</a:t>
            </a: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endParaRPr lang="en-US" sz="6000" b="1" dirty="0" smtClean="0">
              <a:solidFill>
                <a:schemeClr val="tx2">
                  <a:lumMod val="60000"/>
                  <a:lumOff val="40000"/>
                </a:schemeClr>
              </a:solidFill>
            </a:endParaRPr>
          </a:p>
        </p:txBody>
      </p:sp>
    </p:spTree>
    <p:extLst>
      <p:ext uri="{BB962C8B-B14F-4D97-AF65-F5344CB8AC3E}">
        <p14:creationId xmlns:p14="http://schemas.microsoft.com/office/powerpoint/2010/main" val="4014036753"/>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val 9"/>
          <p:cNvSpPr/>
          <p:nvPr/>
        </p:nvSpPr>
        <p:spPr>
          <a:xfrm>
            <a:off x="2974678" y="271061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4189123" y="236683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6088607" y="398880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6069664" y="176986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7478485" y="300908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7184570" y="203307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3130739" y="428271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576234" y="478993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2121209" y="345059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1010828" y="374451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5261370" y="300453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4189122" y="509315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p:cNvSpPr/>
          <p:nvPr/>
        </p:nvSpPr>
        <p:spPr>
          <a:xfrm>
            <a:off x="2709038" y="537775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p:cNvSpPr/>
          <p:nvPr/>
        </p:nvSpPr>
        <p:spPr>
          <a:xfrm>
            <a:off x="4967455" y="411650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rot="16200000">
            <a:off x="377843" y="2336392"/>
            <a:ext cx="3429729" cy="356021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p:cNvSpPr/>
          <p:nvPr/>
        </p:nvSpPr>
        <p:spPr>
          <a:xfrm rot="16200000">
            <a:off x="4931159" y="1325704"/>
            <a:ext cx="3429729" cy="356021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rot="16200000">
            <a:off x="377842" y="2336392"/>
            <a:ext cx="3429729" cy="356021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rot="16200000">
            <a:off x="4931158" y="1325705"/>
            <a:ext cx="3429730" cy="356021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14</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29" name="Rectangular Callout 28"/>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The total number of shapes is…</a:t>
            </a:r>
            <a:endParaRPr lang="en-US" b="1" dirty="0">
              <a:solidFill>
                <a:schemeClr val="tx1"/>
              </a:solidFill>
            </a:endParaRPr>
          </a:p>
        </p:txBody>
      </p:sp>
      <p:sp>
        <p:nvSpPr>
          <p:cNvPr id="30" name="Rectangular Callout 29"/>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31" name="Rectangular Callout 30"/>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each splat?  How do you know?</a:t>
            </a:r>
            <a:endParaRPr lang="en-US" b="1" dirty="0">
              <a:solidFill>
                <a:schemeClr val="tx1"/>
              </a:solidFill>
            </a:endParaRPr>
          </a:p>
        </p:txBody>
      </p:sp>
      <p:sp>
        <p:nvSpPr>
          <p:cNvPr id="32" name="Rectangular Callout 3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33" name="Rectangular Callout 3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splats to see how many shapes are there.</a:t>
            </a:r>
            <a:endParaRPr lang="en-US" b="1" dirty="0">
              <a:solidFill>
                <a:schemeClr val="tx1"/>
              </a:solidFill>
            </a:endParaRPr>
          </a:p>
        </p:txBody>
      </p:sp>
      <p:sp>
        <p:nvSpPr>
          <p:cNvPr id="34" name="Rectangular Callout 3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Tree>
    <p:extLst>
      <p:ext uri="{BB962C8B-B14F-4D97-AF65-F5344CB8AC3E}">
        <p14:creationId xmlns:p14="http://schemas.microsoft.com/office/powerpoint/2010/main" val="15497151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8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9"/>
                                        </p:tgtEl>
                                        <p:attrNameLst>
                                          <p:attrName>style.visibility</p:attrName>
                                        </p:attrNameLst>
                                      </p:cBhvr>
                                      <p:to>
                                        <p:strVal val="visible"/>
                                      </p:to>
                                    </p:set>
                                  </p:childTnLst>
                                  <p:subTnLst>
                                    <p:set>
                                      <p:cBhvr override="childStyle">
                                        <p:cTn dur="1" fill="hold" display="0" masterRel="nextClick" afterEffect="1"/>
                                        <p:tgtEl>
                                          <p:spTgt spid="29"/>
                                        </p:tgtEl>
                                        <p:attrNameLst>
                                          <p:attrName>style.visibility</p:attrName>
                                        </p:attrNameLst>
                                      </p:cBhvr>
                                      <p:to>
                                        <p:strVal val="hidden"/>
                                      </p:to>
                                    </p:set>
                                  </p:sub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3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42"/>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4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childTnLst>
                                  <p:subTnLst>
                                    <p:set>
                                      <p:cBhvr override="childStyle">
                                        <p:cTn dur="1" fill="hold" display="0" masterRel="nextClick" afterEffect="1"/>
                                        <p:tgtEl>
                                          <p:spTgt spid="30"/>
                                        </p:tgtEl>
                                        <p:attrNameLst>
                                          <p:attrName>style.visibility</p:attrName>
                                        </p:attrNameLst>
                                      </p:cBhvr>
                                      <p:to>
                                        <p:strVal val="hidden"/>
                                      </p:to>
                                    </p:set>
                                  </p:sub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31"/>
                                        </p:tgtEl>
                                        <p:attrNameLst>
                                          <p:attrName>style.visibility</p:attrName>
                                        </p:attrNameLst>
                                      </p:cBhvr>
                                      <p:to>
                                        <p:strVal val="visible"/>
                                      </p:to>
                                    </p:set>
                                  </p:childTnLst>
                                  <p:subTnLst>
                                    <p:set>
                                      <p:cBhvr override="childStyle">
                                        <p:cTn dur="1" fill="hold" display="0" masterRel="nextClick" afterEffect="1"/>
                                        <p:tgtEl>
                                          <p:spTgt spid="31"/>
                                        </p:tgtEl>
                                        <p:attrNameLst>
                                          <p:attrName>style.visibility</p:attrName>
                                        </p:attrNameLst>
                                      </p:cBhvr>
                                      <p:to>
                                        <p:strVal val="hidden"/>
                                      </p:to>
                                    </p:set>
                                  </p:sub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32"/>
                                        </p:tgtEl>
                                        <p:attrNameLst>
                                          <p:attrName>style.visibility</p:attrName>
                                        </p:attrNameLst>
                                      </p:cBhvr>
                                      <p:to>
                                        <p:strVal val="visible"/>
                                      </p:to>
                                    </p:set>
                                  </p:childTnLst>
                                  <p:subTnLst>
                                    <p:set>
                                      <p:cBhvr override="childStyle">
                                        <p:cTn dur="1" fill="hold" display="0" masterRel="nextClick" afterEffect="1"/>
                                        <p:tgtEl>
                                          <p:spTgt spid="32"/>
                                        </p:tgtEl>
                                        <p:attrNameLst>
                                          <p:attrName>style.visibility</p:attrName>
                                        </p:attrNameLst>
                                      </p:cBhvr>
                                      <p:to>
                                        <p:strVal val="hidden"/>
                                      </p:to>
                                    </p:set>
                                  </p:sub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33"/>
                                        </p:tgtEl>
                                        <p:attrNameLst>
                                          <p:attrName>style.visibility</p:attrName>
                                        </p:attrNameLst>
                                      </p:cBhvr>
                                      <p:to>
                                        <p:strVal val="visible"/>
                                      </p:to>
                                    </p:set>
                                  </p:childTnLst>
                                  <p:subTnLst>
                                    <p:set>
                                      <p:cBhvr override="childStyle">
                                        <p:cTn dur="1" fill="hold" display="0" masterRel="nextClick" afterEffect="1"/>
                                        <p:tgtEl>
                                          <p:spTgt spid="33"/>
                                        </p:tgtEl>
                                        <p:attrNameLst>
                                          <p:attrName>style.visibility</p:attrName>
                                        </p:attrNameLst>
                                      </p:cBhvr>
                                      <p:to>
                                        <p:strVal val="hidden"/>
                                      </p:to>
                                    </p:set>
                                  </p:sub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1" nodeType="clickEffect">
                                  <p:stCondLst>
                                    <p:cond delay="0"/>
                                  </p:stCondLst>
                                  <p:childTnLst>
                                    <p:set>
                                      <p:cBhvr>
                                        <p:cTn id="68" dur="1" fill="hold">
                                          <p:stCondLst>
                                            <p:cond delay="0"/>
                                          </p:stCondLst>
                                        </p:cTn>
                                        <p:tgtEl>
                                          <p:spTgt spid="37"/>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42"/>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34"/>
                                        </p:tgtEl>
                                        <p:attrNameLst>
                                          <p:attrName>style.visibility</p:attrName>
                                        </p:attrNameLst>
                                      </p:cBhvr>
                                      <p:to>
                                        <p:strVal val="visible"/>
                                      </p:to>
                                    </p:set>
                                  </p:childTnLst>
                                  <p:subTnLst>
                                    <p:set>
                                      <p:cBhvr override="childStyle">
                                        <p:cTn dur="1" fill="hold" display="0" masterRel="nextClick" afterEffect="1"/>
                                        <p:tgtEl>
                                          <p:spTgt spid="3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5" grpId="0" animBg="1"/>
      <p:bldP spid="26" grpId="0" animBg="1"/>
      <p:bldP spid="19" grpId="0" animBg="1"/>
      <p:bldP spid="12" grpId="0" animBg="1"/>
      <p:bldP spid="62" grpId="0" animBg="1"/>
      <p:bldP spid="60" grpId="0" animBg="1"/>
      <p:bldP spid="15" grpId="0" animBg="1"/>
      <p:bldP spid="7" grpId="0" animBg="1"/>
      <p:bldP spid="21" grpId="0" animBg="1"/>
      <p:bldP spid="64" grpId="0" animBg="1"/>
      <p:bldP spid="3" grpId="0" animBg="1"/>
      <p:bldP spid="79" grpId="0" animBg="1"/>
      <p:bldP spid="84" grpId="0" animBg="1"/>
      <p:bldP spid="37" grpId="0" animBg="1"/>
      <p:bldP spid="37" grpId="1" animBg="1"/>
      <p:bldP spid="42" grpId="0" animBg="1"/>
      <p:bldP spid="42" grpId="1" animBg="1"/>
      <p:bldP spid="38" grpId="0" animBg="1"/>
      <p:bldP spid="44" grpId="0" animBg="1"/>
      <p:bldP spid="35" grpId="0" animBg="1"/>
      <p:bldP spid="29" grpId="0" animBg="1"/>
      <p:bldP spid="30" grpId="0" animBg="1"/>
      <p:bldP spid="31" grpId="0" animBg="1"/>
      <p:bldP spid="32" grpId="0" animBg="1"/>
      <p:bldP spid="33" grpId="0" animBg="1"/>
      <p:bldP spid="3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Oval 25"/>
          <p:cNvSpPr/>
          <p:nvPr/>
        </p:nvSpPr>
        <p:spPr>
          <a:xfrm>
            <a:off x="3262236" y="579389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4278084" y="150405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1449860" y="162331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5073177" y="161056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p:cNvSpPr/>
          <p:nvPr/>
        </p:nvSpPr>
        <p:spPr>
          <a:xfrm>
            <a:off x="2227098" y="157523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1340440" y="278865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5111896" y="237817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2662526" y="215582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636713" y="209188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845205" y="274365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1319607" y="75501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2227097" y="402193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6498559" y="160462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3309167" y="372801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662290" y="104892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2662527" y="85371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3262236" y="497474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4463991" y="520606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2460205" y="490367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6320458" y="34514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5187627" y="26125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4448247" y="391529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5564484" y="362138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3896996" y="442117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p:cNvSpPr/>
          <p:nvPr/>
        </p:nvSpPr>
        <p:spPr>
          <a:xfrm>
            <a:off x="3728354" y="54243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2209756" y="314348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a:off x="5476749" y="468083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rot="16200000">
            <a:off x="302007" y="581078"/>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p:cNvSpPr/>
          <p:nvPr/>
        </p:nvSpPr>
        <p:spPr>
          <a:xfrm rot="16200000">
            <a:off x="4092073" y="20804"/>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p:cNvSpPr/>
          <p:nvPr/>
        </p:nvSpPr>
        <p:spPr>
          <a:xfrm rot="16200000">
            <a:off x="2204349" y="3475003"/>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rot="16200000">
            <a:off x="302006" y="581078"/>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rot="16200000">
            <a:off x="4092072" y="20804"/>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2204347" y="3475003"/>
            <a:ext cx="3048015" cy="316398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28</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41" name="Oval 40"/>
          <p:cNvSpPr/>
          <p:nvPr/>
        </p:nvSpPr>
        <p:spPr>
          <a:xfrm>
            <a:off x="6159137" y="274365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4880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59"/>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6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62"/>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6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64"/>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6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67"/>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3"/>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9"/>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1"/>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3"/>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35"/>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37"/>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38"/>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42"/>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4"/>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45"/>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46"/>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37"/>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1" presetClass="exit" presetSubtype="0" fill="hold" grpId="1" nodeType="clickEffect">
                                  <p:stCondLst>
                                    <p:cond delay="0"/>
                                  </p:stCondLst>
                                  <p:childTnLst>
                                    <p:set>
                                      <p:cBhvr>
                                        <p:cTn id="86" dur="1" fill="hold">
                                          <p:stCondLst>
                                            <p:cond delay="0"/>
                                          </p:stCondLst>
                                        </p:cTn>
                                        <p:tgtEl>
                                          <p:spTgt spid="42"/>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1" presetClass="exit" presetSubtype="0" fill="hold" grpId="1" nodeType="clickEffect">
                                  <p:stCondLst>
                                    <p:cond delay="0"/>
                                  </p:stCondLst>
                                  <p:childTnLst>
                                    <p:set>
                                      <p:cBhvr>
                                        <p:cTn id="90" dur="1" fill="hold">
                                          <p:stCondLst>
                                            <p:cond delay="0"/>
                                          </p:stCondLst>
                                        </p:cTn>
                                        <p:tgtEl>
                                          <p:spTgt spid="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11" grpId="0" animBg="1"/>
      <p:bldP spid="57" grpId="0" animBg="1"/>
      <p:bldP spid="40" grpId="0" animBg="1"/>
      <p:bldP spid="39" grpId="0" animBg="1"/>
      <p:bldP spid="7" grpId="0" animBg="1"/>
      <p:bldP spid="5" grpId="0" animBg="1"/>
      <p:bldP spid="9" grpId="0" animBg="1"/>
      <p:bldP spid="15" grpId="0" animBg="1"/>
      <p:bldP spid="23" grpId="0" animBg="1"/>
      <p:bldP spid="3" grpId="0" animBg="1"/>
      <p:bldP spid="6" grpId="0" animBg="1"/>
      <p:bldP spid="12" grpId="0" animBg="1"/>
      <p:bldP spid="10" grpId="0" animBg="1"/>
      <p:bldP spid="19" grpId="0" animBg="1"/>
      <p:bldP spid="21" grpId="0" animBg="1"/>
      <p:bldP spid="56" grpId="0" animBg="1"/>
      <p:bldP spid="59" grpId="0" animBg="1"/>
      <p:bldP spid="60" grpId="0" animBg="1"/>
      <p:bldP spid="62" grpId="0" animBg="1"/>
      <p:bldP spid="63" grpId="0" animBg="1"/>
      <p:bldP spid="64" grpId="0" animBg="1"/>
      <p:bldP spid="65" grpId="0" animBg="1"/>
      <p:bldP spid="67" grpId="0" animBg="1"/>
      <p:bldP spid="83" grpId="0" animBg="1"/>
      <p:bldP spid="61" grpId="0" animBg="1"/>
      <p:bldP spid="43" grpId="0" animBg="1"/>
      <p:bldP spid="37" grpId="0" animBg="1"/>
      <p:bldP spid="37" grpId="1" animBg="1"/>
      <p:bldP spid="42" grpId="0" animBg="1"/>
      <p:bldP spid="42" grpId="1" animBg="1"/>
      <p:bldP spid="45" grpId="0" animBg="1"/>
      <p:bldP spid="45" grpId="1" animBg="1"/>
      <p:bldP spid="38" grpId="0" animBg="1"/>
      <p:bldP spid="44" grpId="0" animBg="1"/>
      <p:bldP spid="46" grpId="0" animBg="1"/>
      <p:bldP spid="35" grpId="0" animBg="1"/>
      <p:bldP spid="41"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p:cNvSpPr/>
          <p:nvPr/>
        </p:nvSpPr>
        <p:spPr>
          <a:xfrm>
            <a:off x="1586763" y="67491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3300153" y="55517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5698450" y="538470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3420610" y="246716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739363" y="252526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6009203" y="37750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412894" y="210970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4673539" y="438934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658951" y="34112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4596701" y="167640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2884136" y="391787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7391400" y="436291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4218911" y="314202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7395131" y="269753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6363285" y="13824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p:cNvSpPr/>
          <p:nvPr/>
        </p:nvSpPr>
        <p:spPr>
          <a:xfrm>
            <a:off x="2263587" y="172529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rot="16200000">
            <a:off x="144707" y="123255"/>
            <a:ext cx="3983191" cy="4134736"/>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p:cNvSpPr/>
          <p:nvPr/>
        </p:nvSpPr>
        <p:spPr>
          <a:xfrm rot="16200000">
            <a:off x="4294684" y="2207697"/>
            <a:ext cx="3983191" cy="4134736"/>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rot="16200000">
            <a:off x="144706" y="123255"/>
            <a:ext cx="3983191" cy="4134736"/>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rot="16200000">
            <a:off x="4294684" y="2207697"/>
            <a:ext cx="3983190" cy="4134735"/>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p:cNvSpPr/>
          <p:nvPr/>
        </p:nvSpPr>
        <p:spPr>
          <a:xfrm>
            <a:off x="2119939" y="479687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18</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60" name="Oval 59"/>
          <p:cNvSpPr/>
          <p:nvPr/>
        </p:nvSpPr>
        <p:spPr>
          <a:xfrm>
            <a:off x="3726487" y="523237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3295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6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8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8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35"/>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xit" presetSubtype="0" fill="hold" grpId="1" nodeType="clickEffect">
                                  <p:stCondLst>
                                    <p:cond delay="0"/>
                                  </p:stCondLst>
                                  <p:childTnLst>
                                    <p:set>
                                      <p:cBhvr>
                                        <p:cTn id="58" dur="1" fill="hold">
                                          <p:stCondLst>
                                            <p:cond delay="0"/>
                                          </p:stCondLst>
                                        </p:cTn>
                                        <p:tgtEl>
                                          <p:spTgt spid="37"/>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 presetClass="exit" presetSubtype="0" fill="hold" grpId="1" nodeType="clickEffect">
                                  <p:stCondLst>
                                    <p:cond delay="0"/>
                                  </p:stCondLst>
                                  <p:childTnLst>
                                    <p:set>
                                      <p:cBhvr>
                                        <p:cTn id="62" dur="1" fill="hold">
                                          <p:stCondLst>
                                            <p:cond delay="0"/>
                                          </p:stCondLst>
                                        </p:cTn>
                                        <p:tgtEl>
                                          <p:spTgt spid="4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56" grpId="0" animBg="1"/>
      <p:bldP spid="5" grpId="0" animBg="1"/>
      <p:bldP spid="6" grpId="0" animBg="1"/>
      <p:bldP spid="7" grpId="0" animBg="1"/>
      <p:bldP spid="9" grpId="0" animBg="1"/>
      <p:bldP spid="10" grpId="0" animBg="1"/>
      <p:bldP spid="15" grpId="0" animBg="1"/>
      <p:bldP spid="19" grpId="0" animBg="1"/>
      <p:bldP spid="21" grpId="0" animBg="1"/>
      <p:bldP spid="57" grpId="0" animBg="1"/>
      <p:bldP spid="59" grpId="0" animBg="1"/>
      <p:bldP spid="61" grpId="0" animBg="1"/>
      <p:bldP spid="62" grpId="0" animBg="1"/>
      <p:bldP spid="83" grpId="0" animBg="1"/>
      <p:bldP spid="37" grpId="0" animBg="1"/>
      <p:bldP spid="37" grpId="1" animBg="1"/>
      <p:bldP spid="42" grpId="0" animBg="1"/>
      <p:bldP spid="42" grpId="1" animBg="1"/>
      <p:bldP spid="38" grpId="0" animBg="1"/>
      <p:bldP spid="44" grpId="0" animBg="1"/>
      <p:bldP spid="82" grpId="0" animBg="1"/>
      <p:bldP spid="35" grpId="0" animBg="1"/>
      <p:bldP spid="60"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Oval 20"/>
          <p:cNvSpPr/>
          <p:nvPr/>
        </p:nvSpPr>
        <p:spPr>
          <a:xfrm>
            <a:off x="342799" y="503704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1672185" y="466884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4203668" y="458826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2329798" y="108857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904700" y="330419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3099655" y="198822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6560542" y="369488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4791497" y="361260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7879220" y="342900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6402586" y="114299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5523780" y="30714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80"/>
          <p:cNvSpPr/>
          <p:nvPr/>
        </p:nvSpPr>
        <p:spPr>
          <a:xfrm>
            <a:off x="1133312" y="310705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p:cNvSpPr/>
          <p:nvPr/>
        </p:nvSpPr>
        <p:spPr>
          <a:xfrm>
            <a:off x="930628" y="93666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7658778" y="181937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4791496" y="240720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p:cNvSpPr/>
          <p:nvPr/>
        </p:nvSpPr>
        <p:spPr>
          <a:xfrm>
            <a:off x="4061334" y="38099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rot="16200000">
            <a:off x="1316822" y="700635"/>
            <a:ext cx="2611913" cy="2711286"/>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p:cNvSpPr/>
          <p:nvPr/>
        </p:nvSpPr>
        <p:spPr>
          <a:xfrm rot="16200000">
            <a:off x="4603949" y="-85548"/>
            <a:ext cx="2611913" cy="2711286"/>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p:cNvSpPr/>
          <p:nvPr/>
        </p:nvSpPr>
        <p:spPr>
          <a:xfrm rot="16200000">
            <a:off x="121272" y="3856835"/>
            <a:ext cx="2611915" cy="271128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46"/>
          <p:cNvSpPr/>
          <p:nvPr/>
        </p:nvSpPr>
        <p:spPr>
          <a:xfrm rot="16200000">
            <a:off x="3248302" y="3154073"/>
            <a:ext cx="2611915" cy="271128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rot="16200000">
            <a:off x="1316821" y="700635"/>
            <a:ext cx="2611913" cy="2711286"/>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rot="16200000">
            <a:off x="4603948" y="-85548"/>
            <a:ext cx="2611913" cy="2711286"/>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121270" y="3856833"/>
            <a:ext cx="2611914" cy="271128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47"/>
          <p:cNvSpPr/>
          <p:nvPr/>
        </p:nvSpPr>
        <p:spPr>
          <a:xfrm rot="16200000">
            <a:off x="3248301" y="3154073"/>
            <a:ext cx="2611915" cy="271128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48"/>
          <p:cNvSpPr/>
          <p:nvPr/>
        </p:nvSpPr>
        <p:spPr>
          <a:xfrm rot="16200000">
            <a:off x="6261562" y="2505976"/>
            <a:ext cx="2611915" cy="271128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49"/>
          <p:cNvSpPr/>
          <p:nvPr/>
        </p:nvSpPr>
        <p:spPr>
          <a:xfrm rot="16200000">
            <a:off x="6261561" y="2505976"/>
            <a:ext cx="2611915" cy="271128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17</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59" name="Oval 58"/>
          <p:cNvSpPr/>
          <p:nvPr/>
        </p:nvSpPr>
        <p:spPr>
          <a:xfrm>
            <a:off x="3128311" y="55622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53031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8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8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8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7"/>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8"/>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42"/>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44"/>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46"/>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7"/>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8"/>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9"/>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50"/>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1" nodeType="clickEffect">
                                  <p:stCondLst>
                                    <p:cond delay="0"/>
                                  </p:stCondLst>
                                  <p:childTnLst>
                                    <p:set>
                                      <p:cBhvr>
                                        <p:cTn id="68" dur="1" fill="hold">
                                          <p:stCondLst>
                                            <p:cond delay="0"/>
                                          </p:stCondLst>
                                        </p:cTn>
                                        <p:tgtEl>
                                          <p:spTgt spid="37"/>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42"/>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 presetClass="exit" presetSubtype="0" fill="hold" grpId="1" nodeType="clickEffect">
                                  <p:stCondLst>
                                    <p:cond delay="0"/>
                                  </p:stCondLst>
                                  <p:childTnLst>
                                    <p:set>
                                      <p:cBhvr>
                                        <p:cTn id="76" dur="1" fill="hold">
                                          <p:stCondLst>
                                            <p:cond delay="0"/>
                                          </p:stCondLst>
                                        </p:cTn>
                                        <p:tgtEl>
                                          <p:spTgt spid="45"/>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1" presetClass="exit" presetSubtype="0" fill="hold" grpId="1" nodeType="clickEffect">
                                  <p:stCondLst>
                                    <p:cond delay="0"/>
                                  </p:stCondLst>
                                  <p:childTnLst>
                                    <p:set>
                                      <p:cBhvr>
                                        <p:cTn id="80" dur="1" fill="hold">
                                          <p:stCondLst>
                                            <p:cond delay="0"/>
                                          </p:stCondLst>
                                        </p:cTn>
                                        <p:tgtEl>
                                          <p:spTgt spid="47"/>
                                        </p:tgtEl>
                                        <p:attrNameLst>
                                          <p:attrName>style.visibility</p:attrName>
                                        </p:attrNameLst>
                                      </p:cBhvr>
                                      <p:to>
                                        <p:strVal val="hidden"/>
                                      </p:to>
                                    </p:set>
                                  </p:childTnLst>
                                </p:cTn>
                              </p:par>
                            </p:childTnLst>
                          </p:cTn>
                        </p:par>
                      </p:childTnLst>
                    </p:cTn>
                  </p:par>
                  <p:par>
                    <p:cTn id="81" fill="hold">
                      <p:stCondLst>
                        <p:cond delay="indefinite"/>
                      </p:stCondLst>
                      <p:childTnLst>
                        <p:par>
                          <p:cTn id="82" fill="hold">
                            <p:stCondLst>
                              <p:cond delay="0"/>
                            </p:stCondLst>
                            <p:childTnLst>
                              <p:par>
                                <p:cTn id="83" presetID="1" presetClass="exit" presetSubtype="0" fill="hold" grpId="1" nodeType="clickEffect">
                                  <p:stCondLst>
                                    <p:cond delay="0"/>
                                  </p:stCondLst>
                                  <p:childTnLst>
                                    <p:set>
                                      <p:cBhvr>
                                        <p:cTn id="84" dur="1" fill="hold">
                                          <p:stCondLst>
                                            <p:cond delay="0"/>
                                          </p:stCondLst>
                                        </p:cTn>
                                        <p:tgtEl>
                                          <p:spTgt spid="4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60" grpId="0" animBg="1"/>
      <p:bldP spid="64" grpId="0" animBg="1"/>
      <p:bldP spid="3" grpId="0" animBg="1"/>
      <p:bldP spid="5" grpId="0" animBg="1"/>
      <p:bldP spid="15" grpId="0" animBg="1"/>
      <p:bldP spid="19" grpId="0" animBg="1"/>
      <p:bldP spid="23" grpId="0" animBg="1"/>
      <p:bldP spid="61" grpId="0" animBg="1"/>
      <p:bldP spid="62" grpId="0" animBg="1"/>
      <p:bldP spid="63" grpId="0" animBg="1"/>
      <p:bldP spid="81" grpId="0" animBg="1"/>
      <p:bldP spid="83" grpId="0" animBg="1"/>
      <p:bldP spid="12" grpId="0" animBg="1"/>
      <p:bldP spid="65" grpId="0" animBg="1"/>
      <p:bldP spid="82" grpId="0" animBg="1"/>
      <p:bldP spid="37" grpId="0" animBg="1"/>
      <p:bldP spid="37" grpId="1" animBg="1"/>
      <p:bldP spid="42" grpId="0" animBg="1"/>
      <p:bldP spid="42" grpId="1" animBg="1"/>
      <p:bldP spid="45" grpId="0" animBg="1"/>
      <p:bldP spid="45" grpId="1" animBg="1"/>
      <p:bldP spid="47" grpId="0" animBg="1"/>
      <p:bldP spid="47" grpId="1" animBg="1"/>
      <p:bldP spid="38" grpId="0" animBg="1"/>
      <p:bldP spid="44" grpId="0" animBg="1"/>
      <p:bldP spid="46" grpId="0" animBg="1"/>
      <p:bldP spid="48" grpId="0" animBg="1"/>
      <p:bldP spid="49" grpId="0" animBg="1"/>
      <p:bldP spid="49" grpId="1" animBg="1"/>
      <p:bldP spid="50" grpId="0" animBg="1"/>
      <p:bldP spid="35" grpId="0" animBg="1"/>
      <p:bldP spid="59"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Oval 58"/>
          <p:cNvSpPr/>
          <p:nvPr/>
        </p:nvSpPr>
        <p:spPr>
          <a:xfrm>
            <a:off x="3026229" y="604059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1071249" y="96882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2438400" y="8490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6276559" y="38099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p:cNvSpPr/>
          <p:nvPr/>
        </p:nvSpPr>
        <p:spPr>
          <a:xfrm>
            <a:off x="3538828" y="67491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4826905" y="26125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p:cNvSpPr/>
          <p:nvPr/>
        </p:nvSpPr>
        <p:spPr>
          <a:xfrm>
            <a:off x="4935951" y="96882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p:cNvSpPr/>
          <p:nvPr/>
        </p:nvSpPr>
        <p:spPr>
          <a:xfrm>
            <a:off x="5939426" y="108786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59363" y="214276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6579545" y="329213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3730026" y="315060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5323060" y="379223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2025024" y="513847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6194200" y="182051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2458178" y="231288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984169" y="167822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6657904" y="539513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7975518" y="479553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4320716" y="387996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7273937" y="240834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5657275" y="455064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2943458" y="377125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p:cNvSpPr/>
          <p:nvPr/>
        </p:nvSpPr>
        <p:spPr>
          <a:xfrm>
            <a:off x="2025024" y="342900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1870149" y="152660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p:cNvSpPr/>
          <p:nvPr/>
        </p:nvSpPr>
        <p:spPr>
          <a:xfrm>
            <a:off x="1437195" y="231929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1041697" y="303508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956624" y="169645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5233876" y="176333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p:cNvSpPr/>
          <p:nvPr/>
        </p:nvSpPr>
        <p:spPr>
          <a:xfrm>
            <a:off x="4867698" y="256277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p:cNvSpPr/>
          <p:nvPr/>
        </p:nvSpPr>
        <p:spPr>
          <a:xfrm>
            <a:off x="7111806" y="465909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6429367" y="412815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p:cNvSpPr/>
          <p:nvPr/>
        </p:nvSpPr>
        <p:spPr>
          <a:xfrm>
            <a:off x="7327590" y="377554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p:cNvSpPr/>
          <p:nvPr/>
        </p:nvSpPr>
        <p:spPr>
          <a:xfrm>
            <a:off x="7942125" y="332142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p:cNvSpPr/>
          <p:nvPr/>
        </p:nvSpPr>
        <p:spPr>
          <a:xfrm>
            <a:off x="3691454" y="446779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p:cNvSpPr/>
          <p:nvPr/>
        </p:nvSpPr>
        <p:spPr>
          <a:xfrm>
            <a:off x="2907551" y="477628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3545650" y="524692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p:cNvSpPr/>
          <p:nvPr/>
        </p:nvSpPr>
        <p:spPr>
          <a:xfrm>
            <a:off x="4348122" y="538336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p:cNvSpPr/>
          <p:nvPr/>
        </p:nvSpPr>
        <p:spPr>
          <a:xfrm>
            <a:off x="3384646" y="231288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1731109" y="425673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5805950" y="274117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rot="16200000">
            <a:off x="100661" y="730892"/>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p:cNvSpPr/>
          <p:nvPr/>
        </p:nvSpPr>
        <p:spPr>
          <a:xfrm rot="16200000">
            <a:off x="3890727" y="170618"/>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p:cNvSpPr/>
          <p:nvPr/>
        </p:nvSpPr>
        <p:spPr>
          <a:xfrm rot="16200000">
            <a:off x="1983238" y="3664933"/>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46"/>
          <p:cNvSpPr/>
          <p:nvPr/>
        </p:nvSpPr>
        <p:spPr>
          <a:xfrm rot="16200000">
            <a:off x="5581763" y="3116731"/>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rot="16200000">
            <a:off x="100660" y="730892"/>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rot="16200000">
            <a:off x="3890726" y="170618"/>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1983236" y="3664933"/>
            <a:ext cx="3048015" cy="316398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47"/>
          <p:cNvSpPr/>
          <p:nvPr/>
        </p:nvSpPr>
        <p:spPr>
          <a:xfrm rot="16200000">
            <a:off x="5581762" y="3116731"/>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41</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73" name="Oval 72"/>
          <p:cNvSpPr/>
          <p:nvPr/>
        </p:nvSpPr>
        <p:spPr>
          <a:xfrm>
            <a:off x="6980022" y="116477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41787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6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67"/>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82"/>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8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4"/>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9"/>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40"/>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1"/>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52"/>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53"/>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54"/>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5"/>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58"/>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64"/>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66"/>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68"/>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70"/>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71"/>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7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73"/>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74"/>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75"/>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76"/>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35"/>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37"/>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38"/>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42"/>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44"/>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5"/>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46"/>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47"/>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48"/>
                                        </p:tgtEl>
                                        <p:attrNameLst>
                                          <p:attrName>style.visibility</p:attrName>
                                        </p:attrNameLst>
                                      </p:cBhvr>
                                      <p:to>
                                        <p:strVal val="visible"/>
                                      </p:to>
                                    </p:set>
                                  </p:childTnLst>
                                </p:cTn>
                              </p:par>
                            </p:childTnLst>
                          </p:cTn>
                        </p:par>
                      </p:childTnLst>
                    </p:cTn>
                  </p:par>
                  <p:par>
                    <p:cTn id="109" fill="hold">
                      <p:stCondLst>
                        <p:cond delay="indefinite"/>
                      </p:stCondLst>
                      <p:childTnLst>
                        <p:par>
                          <p:cTn id="110" fill="hold">
                            <p:stCondLst>
                              <p:cond delay="0"/>
                            </p:stCondLst>
                            <p:childTnLst>
                              <p:par>
                                <p:cTn id="111" presetID="1" presetClass="exit" presetSubtype="0" fill="hold" grpId="1" nodeType="clickEffect">
                                  <p:stCondLst>
                                    <p:cond delay="0"/>
                                  </p:stCondLst>
                                  <p:childTnLst>
                                    <p:set>
                                      <p:cBhvr>
                                        <p:cTn id="112" dur="1" fill="hold">
                                          <p:stCondLst>
                                            <p:cond delay="0"/>
                                          </p:stCondLst>
                                        </p:cTn>
                                        <p:tgtEl>
                                          <p:spTgt spid="37"/>
                                        </p:tgtEl>
                                        <p:attrNameLst>
                                          <p:attrName>style.visibility</p:attrName>
                                        </p:attrNameLst>
                                      </p:cBhvr>
                                      <p:to>
                                        <p:strVal val="hidden"/>
                                      </p:to>
                                    </p:set>
                                  </p:childTnLst>
                                </p:cTn>
                              </p:par>
                            </p:childTnLst>
                          </p:cTn>
                        </p:par>
                      </p:childTnLst>
                    </p:cTn>
                  </p:par>
                  <p:par>
                    <p:cTn id="113" fill="hold">
                      <p:stCondLst>
                        <p:cond delay="indefinite"/>
                      </p:stCondLst>
                      <p:childTnLst>
                        <p:par>
                          <p:cTn id="114" fill="hold">
                            <p:stCondLst>
                              <p:cond delay="0"/>
                            </p:stCondLst>
                            <p:childTnLst>
                              <p:par>
                                <p:cTn id="115" presetID="1" presetClass="exit" presetSubtype="0" fill="hold" grpId="1" nodeType="clickEffect">
                                  <p:stCondLst>
                                    <p:cond delay="0"/>
                                  </p:stCondLst>
                                  <p:childTnLst>
                                    <p:set>
                                      <p:cBhvr>
                                        <p:cTn id="116" dur="1" fill="hold">
                                          <p:stCondLst>
                                            <p:cond delay="0"/>
                                          </p:stCondLst>
                                        </p:cTn>
                                        <p:tgtEl>
                                          <p:spTgt spid="42"/>
                                        </p:tgtEl>
                                        <p:attrNameLst>
                                          <p:attrName>style.visibility</p:attrName>
                                        </p:attrNameLst>
                                      </p:cBhvr>
                                      <p:to>
                                        <p:strVal val="hidden"/>
                                      </p:to>
                                    </p:set>
                                  </p:childTnLst>
                                </p:cTn>
                              </p:par>
                            </p:childTnLst>
                          </p:cTn>
                        </p:par>
                      </p:childTnLst>
                    </p:cTn>
                  </p:par>
                  <p:par>
                    <p:cTn id="117" fill="hold">
                      <p:stCondLst>
                        <p:cond delay="indefinite"/>
                      </p:stCondLst>
                      <p:childTnLst>
                        <p:par>
                          <p:cTn id="118" fill="hold">
                            <p:stCondLst>
                              <p:cond delay="0"/>
                            </p:stCondLst>
                            <p:childTnLst>
                              <p:par>
                                <p:cTn id="119" presetID="1" presetClass="exit" presetSubtype="0" fill="hold" grpId="1" nodeType="clickEffect">
                                  <p:stCondLst>
                                    <p:cond delay="0"/>
                                  </p:stCondLst>
                                  <p:childTnLst>
                                    <p:set>
                                      <p:cBhvr>
                                        <p:cTn id="120" dur="1" fill="hold">
                                          <p:stCondLst>
                                            <p:cond delay="0"/>
                                          </p:stCondLst>
                                        </p:cTn>
                                        <p:tgtEl>
                                          <p:spTgt spid="45"/>
                                        </p:tgtEl>
                                        <p:attrNameLst>
                                          <p:attrName>style.visibility</p:attrName>
                                        </p:attrNameLst>
                                      </p:cBhvr>
                                      <p:to>
                                        <p:strVal val="hidden"/>
                                      </p:to>
                                    </p:set>
                                  </p:childTnLst>
                                </p:cTn>
                              </p:par>
                            </p:childTnLst>
                          </p:cTn>
                        </p:par>
                      </p:childTnLst>
                    </p:cTn>
                  </p:par>
                  <p:par>
                    <p:cTn id="121" fill="hold">
                      <p:stCondLst>
                        <p:cond delay="indefinite"/>
                      </p:stCondLst>
                      <p:childTnLst>
                        <p:par>
                          <p:cTn id="122" fill="hold">
                            <p:stCondLst>
                              <p:cond delay="0"/>
                            </p:stCondLst>
                            <p:childTnLst>
                              <p:par>
                                <p:cTn id="123" presetID="1" presetClass="exit" presetSubtype="0" fill="hold" grpId="1" nodeType="clickEffect">
                                  <p:stCondLst>
                                    <p:cond delay="0"/>
                                  </p:stCondLst>
                                  <p:childTnLst>
                                    <p:set>
                                      <p:cBhvr>
                                        <p:cTn id="124" dur="1" fill="hold">
                                          <p:stCondLst>
                                            <p:cond delay="0"/>
                                          </p:stCondLst>
                                        </p:cTn>
                                        <p:tgtEl>
                                          <p:spTgt spid="4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3" grpId="0" animBg="1"/>
      <p:bldP spid="9" grpId="0" animBg="1"/>
      <p:bldP spid="62" grpId="0" animBg="1"/>
      <p:bldP spid="82" grpId="0" animBg="1"/>
      <p:bldP spid="63" grpId="0" animBg="1"/>
      <p:bldP spid="54" grpId="0" animBg="1"/>
      <p:bldP spid="55" grpId="0" animBg="1"/>
      <p:bldP spid="15" grpId="0" animBg="1"/>
      <p:bldP spid="6" grpId="0" animBg="1"/>
      <p:bldP spid="7" grpId="0" animBg="1"/>
      <p:bldP spid="12" grpId="0" animBg="1"/>
      <p:bldP spid="10" grpId="0" animBg="1"/>
      <p:bldP spid="19" grpId="0" animBg="1"/>
      <p:bldP spid="21" grpId="0" animBg="1"/>
      <p:bldP spid="23" grpId="0" animBg="1"/>
      <p:bldP spid="56" grpId="0" animBg="1"/>
      <p:bldP spid="57" grpId="0" animBg="1"/>
      <p:bldP spid="60" grpId="0" animBg="1"/>
      <p:bldP spid="61" grpId="0" animBg="1"/>
      <p:bldP spid="65" grpId="0" animBg="1"/>
      <p:bldP spid="67" grpId="0" animBg="1"/>
      <p:bldP spid="83" grpId="0" animBg="1"/>
      <p:bldP spid="34" grpId="0" animBg="1"/>
      <p:bldP spid="39" grpId="0" animBg="1"/>
      <p:bldP spid="40" grpId="0" animBg="1"/>
      <p:bldP spid="41" grpId="0" animBg="1"/>
      <p:bldP spid="52" grpId="0" animBg="1"/>
      <p:bldP spid="53" grpId="0" animBg="1"/>
      <p:bldP spid="58" grpId="0" animBg="1"/>
      <p:bldP spid="64" grpId="0" animBg="1"/>
      <p:bldP spid="66" grpId="0" animBg="1"/>
      <p:bldP spid="68" grpId="0" animBg="1"/>
      <p:bldP spid="69" grpId="0" animBg="1"/>
      <p:bldP spid="70" grpId="0" animBg="1"/>
      <p:bldP spid="71" grpId="0" animBg="1"/>
      <p:bldP spid="72" grpId="0" animBg="1"/>
      <p:bldP spid="74" grpId="0" animBg="1"/>
      <p:bldP spid="75" grpId="0" animBg="1"/>
      <p:bldP spid="76" grpId="0" animBg="1"/>
      <p:bldP spid="37" grpId="0" animBg="1"/>
      <p:bldP spid="37" grpId="1" animBg="1"/>
      <p:bldP spid="42" grpId="0" animBg="1"/>
      <p:bldP spid="42" grpId="1" animBg="1"/>
      <p:bldP spid="45" grpId="0" animBg="1"/>
      <p:bldP spid="45" grpId="1" animBg="1"/>
      <p:bldP spid="47" grpId="0" animBg="1"/>
      <p:bldP spid="47" grpId="1" animBg="1"/>
      <p:bldP spid="38" grpId="0" animBg="1"/>
      <p:bldP spid="44" grpId="0" animBg="1"/>
      <p:bldP spid="46" grpId="0" animBg="1"/>
      <p:bldP spid="48" grpId="0" animBg="1"/>
      <p:bldP spid="35" grpId="0" animBg="1"/>
      <p:bldP spid="7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#10 (of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Splat! Slides</a:t>
            </a:r>
          </a:p>
          <a:p>
            <a:r>
              <a:rPr lang="en-US" sz="2800" b="1" dirty="0" smtClean="0">
                <a:solidFill>
                  <a:schemeClr val="bg1"/>
                </a:solidFill>
              </a:rPr>
              <a:t>(These Splat! slides do not appear anywhere else.)</a:t>
            </a:r>
            <a:endParaRPr lang="en-US" sz="2800" b="1" dirty="0">
              <a:solidFill>
                <a:schemeClr val="bg1"/>
              </a:solidFill>
            </a:endParaRPr>
          </a:p>
        </p:txBody>
      </p:sp>
    </p:spTree>
    <p:extLst>
      <p:ext uri="{BB962C8B-B14F-4D97-AF65-F5344CB8AC3E}">
        <p14:creationId xmlns:p14="http://schemas.microsoft.com/office/powerpoint/2010/main" val="1079832944"/>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0" y="2895600"/>
            <a:ext cx="9144000" cy="11430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000" b="1" dirty="0" smtClean="0"/>
              <a:t>Tips for Using Splat!</a:t>
            </a:r>
          </a:p>
          <a:p>
            <a:pPr algn="l"/>
            <a:endParaRPr lang="en-US" sz="1200" dirty="0" smtClean="0"/>
          </a:p>
          <a:p>
            <a:pPr marL="742950" indent="-742950" algn="l">
              <a:buAutoNum type="arabicPeriod"/>
            </a:pPr>
            <a:r>
              <a:rPr lang="en-US" sz="1200" b="1" dirty="0" smtClean="0"/>
              <a:t>Selecting which one (or ones) to use</a:t>
            </a:r>
            <a:r>
              <a:rPr lang="en-US" sz="1200" dirty="0" smtClean="0"/>
              <a:t> – Look for the yellow grade level bands to find an appropriate grade range.  It’s also a good idea to remember that the opportunities within Splat! are useful across all grade levels which means that there are many opportunities to try out some other grade ranges.  </a:t>
            </a:r>
          </a:p>
          <a:p>
            <a:pPr marL="742950" indent="-742950" algn="l">
              <a:buAutoNum type="arabicPeriod"/>
            </a:pPr>
            <a:endParaRPr lang="en-US" sz="1200" dirty="0" smtClean="0"/>
          </a:p>
          <a:p>
            <a:pPr marL="742950" indent="-742950" algn="l">
              <a:buFontTx/>
              <a:buAutoNum type="arabicPeriod"/>
            </a:pPr>
            <a:r>
              <a:rPr lang="en-US" sz="1200" dirty="0" smtClean="0"/>
              <a:t>Make </a:t>
            </a:r>
            <a:r>
              <a:rPr lang="en-US" sz="1200" dirty="0"/>
              <a:t>sure the slide show is playing.  </a:t>
            </a:r>
            <a:r>
              <a:rPr lang="en-US" sz="1200" dirty="0" smtClean="0"/>
              <a:t>I’ve designed this set of Splat! slides so  that they will work in both PowerPoint and           Google Slides.  However, they must be playing in order for the transparency feature to work.  </a:t>
            </a:r>
          </a:p>
          <a:p>
            <a:pPr marL="742950" indent="-742950" algn="l">
              <a:buAutoNum type="arabicPeriod"/>
            </a:pPr>
            <a:endParaRPr lang="en-US" sz="1200" dirty="0"/>
          </a:p>
          <a:p>
            <a:pPr marL="742950" indent="-742950" algn="l">
              <a:buFontTx/>
              <a:buAutoNum type="arabicPeriod"/>
            </a:pPr>
            <a:r>
              <a:rPr lang="en-US" sz="1200" b="1" dirty="0" smtClean="0"/>
              <a:t>Splat! Instructional Video – While these Splat! questions are exclusive to this set, the Splat concept is detailed at length on the video in the original Splat! post.  You can </a:t>
            </a:r>
            <a:r>
              <a:rPr lang="en-US" sz="1200" b="1" dirty="0" smtClean="0">
                <a:hlinkClick r:id="rId2"/>
              </a:rPr>
              <a:t>access that video here</a:t>
            </a:r>
            <a:r>
              <a:rPr lang="en-US" sz="1200" b="1" dirty="0" smtClean="0"/>
              <a:t>.</a:t>
            </a:r>
            <a:endParaRPr lang="en-US" sz="1200" dirty="0" smtClean="0"/>
          </a:p>
          <a:p>
            <a:pPr marL="742950" indent="-742950" algn="l">
              <a:buAutoNum type="arabicPeriod"/>
            </a:pPr>
            <a:endParaRPr lang="en-US" sz="1200" dirty="0" smtClean="0"/>
          </a:p>
          <a:p>
            <a:pPr marL="742950" indent="-742950" algn="l">
              <a:buFontTx/>
              <a:buAutoNum type="arabicPeriod"/>
            </a:pPr>
            <a:r>
              <a:rPr lang="en-US" sz="1200" b="1" dirty="0" smtClean="0"/>
              <a:t>Fraction Splat</a:t>
            </a:r>
            <a:r>
              <a:rPr lang="en-US" sz="1200" b="1" dirty="0"/>
              <a:t>! Instructional Video – While </a:t>
            </a:r>
            <a:r>
              <a:rPr lang="en-US" sz="1200" b="1" dirty="0" smtClean="0"/>
              <a:t>the Fraction </a:t>
            </a:r>
            <a:r>
              <a:rPr lang="en-US" sz="1200" b="1" dirty="0"/>
              <a:t>Splat! questions are </a:t>
            </a:r>
            <a:r>
              <a:rPr lang="en-US" sz="1200" b="1" dirty="0" smtClean="0"/>
              <a:t>also exclusive </a:t>
            </a:r>
            <a:r>
              <a:rPr lang="en-US" sz="1200" b="1" dirty="0"/>
              <a:t>to this set, the </a:t>
            </a:r>
            <a:r>
              <a:rPr lang="en-US" sz="1200" b="1" dirty="0" smtClean="0"/>
              <a:t>Fraction Splat! </a:t>
            </a:r>
            <a:r>
              <a:rPr lang="en-US" sz="1200" b="1" dirty="0"/>
              <a:t>concept is detailed at length on the video in the original </a:t>
            </a:r>
            <a:r>
              <a:rPr lang="en-US" sz="1200" b="1" dirty="0" smtClean="0"/>
              <a:t>Fraction Splat</a:t>
            </a:r>
            <a:r>
              <a:rPr lang="en-US" sz="1200" b="1" dirty="0"/>
              <a:t>! post.  You can </a:t>
            </a:r>
            <a:r>
              <a:rPr lang="en-US" sz="1200" b="1" dirty="0">
                <a:hlinkClick r:id="rId3"/>
              </a:rPr>
              <a:t>access </a:t>
            </a:r>
            <a:r>
              <a:rPr lang="en-US" sz="1200" b="1" dirty="0" smtClean="0">
                <a:hlinkClick r:id="rId3"/>
              </a:rPr>
              <a:t>the Fraction Splat! video </a:t>
            </a:r>
            <a:r>
              <a:rPr lang="en-US" sz="1200" b="1" dirty="0">
                <a:hlinkClick r:id="rId3"/>
              </a:rPr>
              <a:t>here</a:t>
            </a:r>
            <a:r>
              <a:rPr lang="en-US" sz="1200" b="1" dirty="0" smtClean="0"/>
              <a:t>.</a:t>
            </a:r>
            <a:endParaRPr lang="en-US" sz="1200" dirty="0" smtClean="0"/>
          </a:p>
          <a:p>
            <a:pPr marL="742950" indent="-742950" algn="l">
              <a:buAutoNum type="arabicPeriod"/>
            </a:pPr>
            <a:endParaRPr lang="en-US" sz="1200" b="1" dirty="0" smtClean="0"/>
          </a:p>
          <a:p>
            <a:pPr marL="742950" indent="-742950" algn="l">
              <a:buAutoNum type="arabicPeriod"/>
            </a:pPr>
            <a:r>
              <a:rPr lang="en-US" sz="1200" dirty="0" smtClean="0"/>
              <a:t>The text boxes provide a very useful pathway.  On each of the slides  from Day 6, day where Splat! appears in this series, you’ll find the text boxes on every slide.  On all of the following days, the text boxes will only appear on the first slide of each sequence.</a:t>
            </a:r>
          </a:p>
          <a:p>
            <a:pPr marL="742950" indent="-742950" algn="l">
              <a:buAutoNum type="arabicPeriod"/>
            </a:pPr>
            <a:endParaRPr lang="en-US" sz="1200" dirty="0" smtClean="0"/>
          </a:p>
          <a:p>
            <a:pPr marL="742950" indent="-742950" algn="l">
              <a:buAutoNum type="arabicPeriod"/>
            </a:pPr>
            <a:r>
              <a:rPr lang="en-US" sz="1200" dirty="0" smtClean="0"/>
              <a:t>Multiple Splat! Tip – When using the slides with multiple Splats! it is often very illuminating to the students to complete a slide, find the mystery number under each Splat! and then – before going to the next slide – to back up to the beginning of that slide so they can see all of the splats back in place, covering the dots again.  For example, if there are 27 dots in all, but only 3 dots can be seen along with 4 Splats! the students may determine (in a wide variety of ways) that each Splat! is covering 6 dots.  The reveal will prove that idea.  After the reveal, when the dots under each Splat! can be seen, that is your opportunity to back up the slide show so that students can consider that 4 Splats × N + 3 = 27 when N = 6.  It is a nice visual and conceptual closure to each slide.   </a:t>
            </a:r>
          </a:p>
          <a:p>
            <a:pPr marL="742950" indent="-742950" algn="l">
              <a:buAutoNum type="arabicPeriod"/>
            </a:pPr>
            <a:endParaRPr lang="en-US" sz="1200" dirty="0"/>
          </a:p>
          <a:p>
            <a:pPr marL="742950" indent="-742950" algn="l">
              <a:buAutoNum type="arabicPeriod"/>
            </a:pPr>
            <a:r>
              <a:rPr lang="en-US" sz="1200" b="1" u="sng" dirty="0" smtClean="0"/>
              <a:t>The Most Challenging Splat! Slides I have Released – The final 5 slides of Day 9 and Day 10 are much more challenging than any other Splat! slides that I have publically released.  I hope you enjoy them! </a:t>
            </a:r>
            <a:r>
              <a:rPr lang="en-US" sz="1200" dirty="0" smtClean="0"/>
              <a:t> </a:t>
            </a:r>
          </a:p>
          <a:p>
            <a:pPr marL="742950" indent="-742950" algn="l">
              <a:buAutoNum type="arabicPeriod"/>
            </a:pPr>
            <a:endParaRPr lang="en-US" sz="1200" dirty="0" smtClean="0"/>
          </a:p>
          <a:p>
            <a:pPr marL="742950" indent="-742950" algn="l">
              <a:buAutoNum type="arabicPeriod"/>
            </a:pPr>
            <a:r>
              <a:rPr lang="en-US" sz="1200" dirty="0" smtClean="0"/>
              <a:t>Enjoy the journey and feel free to share your learning experiences with others!  You can find me on Twitter @</a:t>
            </a:r>
            <a:r>
              <a:rPr lang="en-US" sz="1200" dirty="0" err="1" smtClean="0"/>
              <a:t>stevewyborney</a:t>
            </a:r>
            <a:endParaRPr lang="en-US" sz="1200" dirty="0" smtClean="0"/>
          </a:p>
        </p:txBody>
      </p:sp>
    </p:spTree>
    <p:extLst>
      <p:ext uri="{BB962C8B-B14F-4D97-AF65-F5344CB8AC3E}">
        <p14:creationId xmlns:p14="http://schemas.microsoft.com/office/powerpoint/2010/main" val="293410648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3 – 6 </a:t>
            </a:r>
            <a:endParaRPr lang="en-US" sz="6000" b="1" dirty="0">
              <a:solidFill>
                <a:schemeClr val="tx1"/>
              </a:solidFill>
            </a:endParaRPr>
          </a:p>
        </p:txBody>
      </p:sp>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Level D</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Instant Multiple Splats!</a:t>
            </a: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endParaRPr lang="en-US" sz="6000" b="1" dirty="0" smtClean="0">
              <a:solidFill>
                <a:schemeClr val="tx2">
                  <a:lumMod val="60000"/>
                  <a:lumOff val="40000"/>
                </a:schemeClr>
              </a:solidFill>
            </a:endParaRPr>
          </a:p>
        </p:txBody>
      </p:sp>
    </p:spTree>
    <p:extLst>
      <p:ext uri="{BB962C8B-B14F-4D97-AF65-F5344CB8AC3E}">
        <p14:creationId xmlns:p14="http://schemas.microsoft.com/office/powerpoint/2010/main" val="35029238"/>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Oval 11"/>
          <p:cNvSpPr/>
          <p:nvPr/>
        </p:nvSpPr>
        <p:spPr>
          <a:xfrm>
            <a:off x="6789142" y="347766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4769726" y="341492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2712324" y="351152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5832257" y="314784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478579" y="37750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3435187" y="393165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5674656" y="406196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066408" y="464979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3300154" y="271517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5628044" y="232593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2229577" y="285393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4572000" y="177259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6849167" y="232593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82"/>
          <p:cNvSpPr/>
          <p:nvPr/>
        </p:nvSpPr>
        <p:spPr>
          <a:xfrm rot="16200000">
            <a:off x="1129093" y="2384080"/>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86"/>
          <p:cNvSpPr/>
          <p:nvPr/>
        </p:nvSpPr>
        <p:spPr>
          <a:xfrm rot="16200000">
            <a:off x="4602165" y="1929537"/>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83"/>
          <p:cNvSpPr/>
          <p:nvPr/>
        </p:nvSpPr>
        <p:spPr>
          <a:xfrm rot="16200000">
            <a:off x="1129092" y="2384080"/>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87"/>
          <p:cNvSpPr/>
          <p:nvPr/>
        </p:nvSpPr>
        <p:spPr>
          <a:xfrm rot="16200000">
            <a:off x="4602164" y="1929537"/>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a:t>
            </a:r>
            <a:endParaRPr lang="en-US" sz="6000" b="1" dirty="0">
              <a:solidFill>
                <a:schemeClr val="tx1"/>
              </a:solidFill>
            </a:endParaRP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17</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 name="Oval 2"/>
          <p:cNvSpPr/>
          <p:nvPr/>
        </p:nvSpPr>
        <p:spPr>
          <a:xfrm>
            <a:off x="3006239" y="150823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6262485" y="118476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Rectangular Callout 101"/>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Splat!</a:t>
            </a:r>
          </a:p>
        </p:txBody>
      </p:sp>
      <p:sp>
        <p:nvSpPr>
          <p:cNvPr id="103" name="Rectangular Callout 102"/>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We don’t know the total number of blue shapes.</a:t>
            </a:r>
          </a:p>
        </p:txBody>
      </p:sp>
      <p:sp>
        <p:nvSpPr>
          <p:cNvPr id="104" name="Rectangular Callout 103"/>
          <p:cNvSpPr/>
          <p:nvPr/>
        </p:nvSpPr>
        <p:spPr>
          <a:xfrm>
            <a:off x="313692"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We do know that because the splats are the same color they must have the same number under each of them.</a:t>
            </a:r>
          </a:p>
        </p:txBody>
      </p:sp>
      <p:sp>
        <p:nvSpPr>
          <p:cNvPr id="105" name="Rectangular Callout 104"/>
          <p:cNvSpPr/>
          <p:nvPr/>
        </p:nvSpPr>
        <p:spPr>
          <a:xfrm>
            <a:off x="313692"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What could the total be?  What are some possibilities? How are the possibilities connected?</a:t>
            </a:r>
          </a:p>
        </p:txBody>
      </p:sp>
      <p:sp>
        <p:nvSpPr>
          <p:cNvPr id="106" name="Rectangular Callout 105"/>
          <p:cNvSpPr/>
          <p:nvPr/>
        </p:nvSpPr>
        <p:spPr>
          <a:xfrm>
            <a:off x="313692"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How is the list of possible totals like the picture?</a:t>
            </a:r>
          </a:p>
        </p:txBody>
      </p:sp>
      <p:sp>
        <p:nvSpPr>
          <p:cNvPr id="107" name="Rectangular Callout 106"/>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Let’s look under one splat to see how many shapes are there.</a:t>
            </a:r>
          </a:p>
        </p:txBody>
      </p:sp>
      <p:sp>
        <p:nvSpPr>
          <p:cNvPr id="108" name="Rectangular Callout 107"/>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is the total?</a:t>
            </a:r>
            <a:endParaRPr lang="en-US" b="1" dirty="0">
              <a:solidFill>
                <a:schemeClr val="tx1"/>
              </a:solidFill>
            </a:endParaRPr>
          </a:p>
        </p:txBody>
      </p:sp>
      <p:sp>
        <p:nvSpPr>
          <p:cNvPr id="28" name="Oval 27"/>
          <p:cNvSpPr/>
          <p:nvPr/>
        </p:nvSpPr>
        <p:spPr>
          <a:xfrm>
            <a:off x="5159829" y="68288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4023016" y="89084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91155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1"/>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83"/>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84"/>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8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8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02"/>
                                        </p:tgtEl>
                                        <p:attrNameLst>
                                          <p:attrName>style.visibility</p:attrName>
                                        </p:attrNameLst>
                                      </p:cBhvr>
                                      <p:to>
                                        <p:strVal val="visible"/>
                                      </p:to>
                                    </p:set>
                                  </p:childTnLst>
                                  <p:subTnLst>
                                    <p:set>
                                      <p:cBhvr override="childStyle">
                                        <p:cTn dur="1" fill="hold" display="0" masterRel="nextClick" afterEffect="1"/>
                                        <p:tgtEl>
                                          <p:spTgt spid="102"/>
                                        </p:tgtEl>
                                        <p:attrNameLst>
                                          <p:attrName>style.visibility</p:attrName>
                                        </p:attrNameLst>
                                      </p:cBhvr>
                                      <p:to>
                                        <p:strVal val="hidden"/>
                                      </p:to>
                                    </p:set>
                                  </p:sub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03"/>
                                        </p:tgtEl>
                                        <p:attrNameLst>
                                          <p:attrName>style.visibility</p:attrName>
                                        </p:attrNameLst>
                                      </p:cBhvr>
                                      <p:to>
                                        <p:strVal val="visible"/>
                                      </p:to>
                                    </p:set>
                                  </p:childTnLst>
                                  <p:subTnLst>
                                    <p:set>
                                      <p:cBhvr override="childStyle">
                                        <p:cTn dur="1" fill="hold" display="0" masterRel="nextClick" afterEffect="1"/>
                                        <p:tgtEl>
                                          <p:spTgt spid="103"/>
                                        </p:tgtEl>
                                        <p:attrNameLst>
                                          <p:attrName>style.visibility</p:attrName>
                                        </p:attrNameLst>
                                      </p:cBhvr>
                                      <p:to>
                                        <p:strVal val="hidden"/>
                                      </p:to>
                                    </p:set>
                                  </p:subTnLst>
                                </p:cTn>
                              </p:par>
                              <p:par>
                                <p:cTn id="53" presetID="1" presetClass="entr" presetSubtype="0" fill="hold" grpId="0" nodeType="withEffect">
                                  <p:stCondLst>
                                    <p:cond delay="0"/>
                                  </p:stCondLst>
                                  <p:childTnLst>
                                    <p:set>
                                      <p:cBhvr>
                                        <p:cTn id="54" dur="1" fill="hold">
                                          <p:stCondLst>
                                            <p:cond delay="0"/>
                                          </p:stCondLst>
                                        </p:cTn>
                                        <p:tgtEl>
                                          <p:spTgt spid="82"/>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104"/>
                                        </p:tgtEl>
                                        <p:attrNameLst>
                                          <p:attrName>style.visibility</p:attrName>
                                        </p:attrNameLst>
                                      </p:cBhvr>
                                      <p:to>
                                        <p:strVal val="visible"/>
                                      </p:to>
                                    </p:set>
                                  </p:childTnLst>
                                  <p:subTnLst>
                                    <p:set>
                                      <p:cBhvr override="childStyle">
                                        <p:cTn dur="1" fill="hold" display="0" masterRel="nextClick" afterEffect="1"/>
                                        <p:tgtEl>
                                          <p:spTgt spid="104"/>
                                        </p:tgtEl>
                                        <p:attrNameLst>
                                          <p:attrName>style.visibility</p:attrName>
                                        </p:attrNameLst>
                                      </p:cBhvr>
                                      <p:to>
                                        <p:strVal val="hidden"/>
                                      </p:to>
                                    </p:set>
                                  </p:sub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05"/>
                                        </p:tgtEl>
                                        <p:attrNameLst>
                                          <p:attrName>style.visibility</p:attrName>
                                        </p:attrNameLst>
                                      </p:cBhvr>
                                      <p:to>
                                        <p:strVal val="visible"/>
                                      </p:to>
                                    </p:set>
                                  </p:childTnLst>
                                  <p:subTnLst>
                                    <p:set>
                                      <p:cBhvr override="childStyle">
                                        <p:cTn dur="1" fill="hold" display="0" masterRel="nextClick" afterEffect="1"/>
                                        <p:tgtEl>
                                          <p:spTgt spid="105"/>
                                        </p:tgtEl>
                                        <p:attrNameLst>
                                          <p:attrName>style.visibility</p:attrName>
                                        </p:attrNameLst>
                                      </p:cBhvr>
                                      <p:to>
                                        <p:strVal val="hidden"/>
                                      </p:to>
                                    </p:set>
                                  </p:sub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06"/>
                                        </p:tgtEl>
                                        <p:attrNameLst>
                                          <p:attrName>style.visibility</p:attrName>
                                        </p:attrNameLst>
                                      </p:cBhvr>
                                      <p:to>
                                        <p:strVal val="visible"/>
                                      </p:to>
                                    </p:set>
                                  </p:childTnLst>
                                  <p:subTnLst>
                                    <p:set>
                                      <p:cBhvr override="childStyle">
                                        <p:cTn dur="1" fill="hold" display="0" masterRel="nextClick" afterEffect="1"/>
                                        <p:tgtEl>
                                          <p:spTgt spid="106"/>
                                        </p:tgtEl>
                                        <p:attrNameLst>
                                          <p:attrName>style.visibility</p:attrName>
                                        </p:attrNameLst>
                                      </p:cBhvr>
                                      <p:to>
                                        <p:strVal val="hidden"/>
                                      </p:to>
                                    </p:set>
                                  </p:sub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07"/>
                                        </p:tgtEl>
                                        <p:attrNameLst>
                                          <p:attrName>style.visibility</p:attrName>
                                        </p:attrNameLst>
                                      </p:cBhvr>
                                      <p:to>
                                        <p:strVal val="visible"/>
                                      </p:to>
                                    </p:set>
                                  </p:childTnLst>
                                  <p:subTnLst>
                                    <p:set>
                                      <p:cBhvr override="childStyle">
                                        <p:cTn dur="1" fill="hold" display="0" masterRel="nextClick" afterEffect="1"/>
                                        <p:tgtEl>
                                          <p:spTgt spid="107"/>
                                        </p:tgtEl>
                                        <p:attrNameLst>
                                          <p:attrName>style.visibility</p:attrName>
                                        </p:attrNameLst>
                                      </p:cBhvr>
                                      <p:to>
                                        <p:strVal val="hidden"/>
                                      </p:to>
                                    </p:set>
                                  </p:subTnLst>
                                </p:cTn>
                              </p:par>
                            </p:childTnLst>
                          </p:cTn>
                        </p:par>
                      </p:childTnLst>
                    </p:cTn>
                  </p:par>
                  <p:par>
                    <p:cTn id="71" fill="hold">
                      <p:stCondLst>
                        <p:cond delay="indefinite"/>
                      </p:stCondLst>
                      <p:childTnLst>
                        <p:par>
                          <p:cTn id="72" fill="hold">
                            <p:stCondLst>
                              <p:cond delay="0"/>
                            </p:stCondLst>
                            <p:childTnLst>
                              <p:par>
                                <p:cTn id="73" presetID="1" presetClass="exit" presetSubtype="0" fill="hold" grpId="1" nodeType="clickEffect">
                                  <p:stCondLst>
                                    <p:cond delay="0"/>
                                  </p:stCondLst>
                                  <p:childTnLst>
                                    <p:set>
                                      <p:cBhvr>
                                        <p:cTn id="74" dur="1" fill="hold">
                                          <p:stCondLst>
                                            <p:cond delay="0"/>
                                          </p:stCondLst>
                                        </p:cTn>
                                        <p:tgtEl>
                                          <p:spTgt spid="83"/>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08"/>
                                        </p:tgtEl>
                                        <p:attrNameLst>
                                          <p:attrName>style.visibility</p:attrName>
                                        </p:attrNameLst>
                                      </p:cBhvr>
                                      <p:to>
                                        <p:strVal val="visible"/>
                                      </p:to>
                                    </p:set>
                                  </p:childTnLst>
                                  <p:subTnLst>
                                    <p:set>
                                      <p:cBhvr override="childStyle">
                                        <p:cTn dur="1" fill="hold" display="0" masterRel="nextClick" afterEffect="1"/>
                                        <p:tgtEl>
                                          <p:spTgt spid="108"/>
                                        </p:tgtEl>
                                        <p:attrNameLst>
                                          <p:attrName>style.visibility</p:attrName>
                                        </p:attrNameLst>
                                      </p:cBhvr>
                                      <p:to>
                                        <p:strVal val="hidden"/>
                                      </p:to>
                                    </p:set>
                                  </p:sub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87"/>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35"/>
                                        </p:tgtEl>
                                        <p:attrNameLst>
                                          <p:attrName>style.visibility</p:attrName>
                                        </p:attrNameLst>
                                      </p:cBhvr>
                                      <p:to>
                                        <p:strVal val="visible"/>
                                      </p:to>
                                    </p:set>
                                  </p:childTnLst>
                                </p:cTn>
                              </p:par>
                              <p:par>
                                <p:cTn id="87" presetID="1" presetClass="exit" presetSubtype="0" fill="hold" grpId="1" nodeType="withEffect">
                                  <p:stCondLst>
                                    <p:cond delay="0"/>
                                  </p:stCondLst>
                                  <p:childTnLst>
                                    <p:set>
                                      <p:cBhvr>
                                        <p:cTn id="88" dur="1" fill="hold">
                                          <p:stCondLst>
                                            <p:cond delay="0"/>
                                          </p:stCondLst>
                                        </p:cTn>
                                        <p:tgtEl>
                                          <p:spTgt spid="8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0" grpId="0" animBg="1"/>
      <p:bldP spid="31" grpId="0" animBg="1"/>
      <p:bldP spid="32" grpId="0" animBg="1"/>
      <p:bldP spid="15" grpId="0" animBg="1"/>
      <p:bldP spid="21" grpId="0" animBg="1"/>
      <p:bldP spid="64" grpId="0" animBg="1"/>
      <p:bldP spid="29" grpId="0" animBg="1"/>
      <p:bldP spid="7" grpId="0" animBg="1"/>
      <p:bldP spid="23" grpId="0" animBg="1"/>
      <p:bldP spid="19" grpId="0" animBg="1"/>
      <p:bldP spid="27" grpId="0" animBg="1"/>
      <p:bldP spid="30" grpId="0" animBg="1"/>
      <p:bldP spid="83" grpId="0" animBg="1"/>
      <p:bldP spid="83" grpId="1" animBg="1"/>
      <p:bldP spid="87" grpId="0" animBg="1"/>
      <p:bldP spid="87" grpId="1" animBg="1"/>
      <p:bldP spid="84" grpId="0" animBg="1"/>
      <p:bldP spid="88" grpId="0" animBg="1"/>
      <p:bldP spid="82" grpId="0" animBg="1"/>
      <p:bldP spid="82" grpId="1" animBg="1"/>
      <p:bldP spid="35" grpId="0" animBg="1"/>
      <p:bldP spid="3" grpId="0" animBg="1"/>
      <p:bldP spid="61" grpId="0" animBg="1"/>
      <p:bldP spid="102" grpId="0" animBg="1"/>
      <p:bldP spid="103" grpId="0" animBg="1"/>
      <p:bldP spid="104" grpId="0" animBg="1"/>
      <p:bldP spid="105" grpId="0" animBg="1"/>
      <p:bldP spid="106" grpId="0" animBg="1"/>
      <p:bldP spid="107" grpId="0" animBg="1"/>
      <p:bldP spid="108" grpId="0" animBg="1"/>
      <p:bldP spid="28" grpId="0" animBg="1"/>
      <p:bldP spid="33"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5063641" y="167640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2948063" y="146439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7386731" y="466683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3729102" y="232593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7224257" y="324256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4093054" y="371265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3958597" y="499544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3729102" y="9721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2712325" y="570411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4990208" y="23509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2847359" y="37750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5997017" y="324256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6086302" y="527957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p:cNvSpPr/>
          <p:nvPr/>
        </p:nvSpPr>
        <p:spPr>
          <a:xfrm>
            <a:off x="6501457" y="400656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1870149" y="259544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1870149" y="497717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3056132" y="456639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5136658" y="438934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4124941" y="99519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6827360" y="203361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546033" y="331416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82"/>
          <p:cNvSpPr/>
          <p:nvPr/>
        </p:nvSpPr>
        <p:spPr>
          <a:xfrm rot="16200000">
            <a:off x="2728504" y="1037"/>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86"/>
          <p:cNvSpPr/>
          <p:nvPr/>
        </p:nvSpPr>
        <p:spPr>
          <a:xfrm rot="16200000">
            <a:off x="1717971" y="3550101"/>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88"/>
          <p:cNvSpPr/>
          <p:nvPr/>
        </p:nvSpPr>
        <p:spPr>
          <a:xfrm rot="16200000">
            <a:off x="4990997" y="2994639"/>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83"/>
          <p:cNvSpPr/>
          <p:nvPr/>
        </p:nvSpPr>
        <p:spPr>
          <a:xfrm rot="16200000">
            <a:off x="2728503" y="1037"/>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87"/>
          <p:cNvSpPr/>
          <p:nvPr/>
        </p:nvSpPr>
        <p:spPr>
          <a:xfrm rot="16200000">
            <a:off x="1717970" y="3550101"/>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89"/>
          <p:cNvSpPr/>
          <p:nvPr/>
        </p:nvSpPr>
        <p:spPr>
          <a:xfrm rot="16200000">
            <a:off x="4990995" y="2994639"/>
            <a:ext cx="3048015" cy="316398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a:t>
            </a:r>
            <a:endParaRPr lang="en-US" sz="6000" b="1" dirty="0">
              <a:solidFill>
                <a:schemeClr val="tx1"/>
              </a:solidFill>
            </a:endParaRP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25</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1" name="Oval 30"/>
          <p:cNvSpPr/>
          <p:nvPr/>
        </p:nvSpPr>
        <p:spPr>
          <a:xfrm>
            <a:off x="6501456" y="97631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8002813" y="175831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1883214" y="87656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a:off x="636713" y="144578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66159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9"/>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1"/>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64"/>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1"/>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7"/>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8"/>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83"/>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8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87"/>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88"/>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89"/>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90"/>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82"/>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83"/>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 presetClass="exit" presetSubtype="0" fill="hold" grpId="1" nodeType="clickEffect">
                                  <p:stCondLst>
                                    <p:cond delay="0"/>
                                  </p:stCondLst>
                                  <p:childTnLst>
                                    <p:set>
                                      <p:cBhvr>
                                        <p:cTn id="76" dur="1" fill="hold">
                                          <p:stCondLst>
                                            <p:cond delay="0"/>
                                          </p:stCondLst>
                                        </p:cTn>
                                        <p:tgtEl>
                                          <p:spTgt spid="87"/>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1" presetClass="exit" presetSubtype="0" fill="hold" grpId="1" nodeType="clickEffect">
                                  <p:stCondLst>
                                    <p:cond delay="0"/>
                                  </p:stCondLst>
                                  <p:childTnLst>
                                    <p:set>
                                      <p:cBhvr>
                                        <p:cTn id="80" dur="1" fill="hold">
                                          <p:stCondLst>
                                            <p:cond delay="0"/>
                                          </p:stCondLst>
                                        </p:cTn>
                                        <p:tgtEl>
                                          <p:spTgt spid="89"/>
                                        </p:tgtEl>
                                        <p:attrNameLst>
                                          <p:attrName>style.visibility</p:attrName>
                                        </p:attrNameLst>
                                      </p:cBhvr>
                                      <p:to>
                                        <p:strVal val="hidden"/>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35"/>
                                        </p:tgtEl>
                                        <p:attrNameLst>
                                          <p:attrName>style.visibility</p:attrName>
                                        </p:attrNameLst>
                                      </p:cBhvr>
                                      <p:to>
                                        <p:strVal val="visible"/>
                                      </p:to>
                                    </p:set>
                                  </p:childTnLst>
                                </p:cTn>
                              </p:par>
                              <p:par>
                                <p:cTn id="85" presetID="1" presetClass="exit" presetSubtype="0" fill="hold" grpId="1" nodeType="withEffect">
                                  <p:stCondLst>
                                    <p:cond delay="0"/>
                                  </p:stCondLst>
                                  <p:childTnLst>
                                    <p:set>
                                      <p:cBhvr>
                                        <p:cTn id="86" dur="1" fill="hold">
                                          <p:stCondLst>
                                            <p:cond delay="0"/>
                                          </p:stCondLst>
                                        </p:cTn>
                                        <p:tgtEl>
                                          <p:spTgt spid="8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 grpId="0" animBg="1"/>
      <p:bldP spid="57" grpId="0" animBg="1"/>
      <p:bldP spid="3" grpId="0" animBg="1"/>
      <p:bldP spid="6" grpId="0" animBg="1"/>
      <p:bldP spid="7" grpId="0" animBg="1"/>
      <p:bldP spid="10" grpId="0" animBg="1"/>
      <p:bldP spid="11" grpId="0" animBg="1"/>
      <p:bldP spid="15" grpId="0" animBg="1"/>
      <p:bldP spid="19" grpId="0" animBg="1"/>
      <p:bldP spid="21" grpId="0" animBg="1"/>
      <p:bldP spid="23" grpId="0" animBg="1"/>
      <p:bldP spid="56" grpId="0" animBg="1"/>
      <p:bldP spid="58" grpId="0" animBg="1"/>
      <p:bldP spid="59" grpId="0" animBg="1"/>
      <p:bldP spid="60" grpId="0" animBg="1"/>
      <p:bldP spid="61" grpId="0" animBg="1"/>
      <p:bldP spid="64" grpId="0" animBg="1"/>
      <p:bldP spid="12" grpId="0" animBg="1"/>
      <p:bldP spid="33" grpId="0" animBg="1"/>
      <p:bldP spid="38" grpId="0" animBg="1"/>
      <p:bldP spid="83" grpId="0" animBg="1"/>
      <p:bldP spid="83" grpId="1" animBg="1"/>
      <p:bldP spid="87" grpId="0" animBg="1"/>
      <p:bldP spid="87" grpId="1" animBg="1"/>
      <p:bldP spid="89" grpId="0" animBg="1"/>
      <p:bldP spid="89" grpId="1" animBg="1"/>
      <p:bldP spid="84" grpId="0" animBg="1"/>
      <p:bldP spid="88" grpId="0" animBg="1"/>
      <p:bldP spid="90" grpId="0" animBg="1"/>
      <p:bldP spid="82" grpId="0" animBg="1"/>
      <p:bldP spid="82" grpId="1" animBg="1"/>
      <p:bldP spid="35" grpId="0" animBg="1"/>
      <p:bldP spid="31" grpId="0" animBg="1"/>
      <p:bldP spid="32" grpId="0" animBg="1"/>
      <p:bldP spid="34" grpId="0" animBg="1"/>
      <p:bldP spid="37"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4769727" y="207291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2830215" y="573404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2554608" y="211828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3984171" y="525204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1391969" y="89497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7375389" y="326403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2990372" y="396077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3952694" y="141161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953212" y="160279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1282320" y="269169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5226928" y="314973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6430996" y="501527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6055263" y="391166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7155561" y="191215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3434178" y="284117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p:cNvSpPr/>
          <p:nvPr/>
        </p:nvSpPr>
        <p:spPr>
          <a:xfrm>
            <a:off x="1675431" y="395614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82"/>
          <p:cNvSpPr/>
          <p:nvPr/>
        </p:nvSpPr>
        <p:spPr>
          <a:xfrm rot="16200000">
            <a:off x="178289" y="490925"/>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83"/>
          <p:cNvSpPr/>
          <p:nvPr/>
        </p:nvSpPr>
        <p:spPr>
          <a:xfrm rot="16200000">
            <a:off x="178288" y="490925"/>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86"/>
          <p:cNvSpPr/>
          <p:nvPr/>
        </p:nvSpPr>
        <p:spPr>
          <a:xfrm rot="16200000">
            <a:off x="3651361" y="36382"/>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87"/>
          <p:cNvSpPr/>
          <p:nvPr/>
        </p:nvSpPr>
        <p:spPr>
          <a:xfrm rot="16200000">
            <a:off x="3651360" y="36382"/>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88"/>
          <p:cNvSpPr/>
          <p:nvPr/>
        </p:nvSpPr>
        <p:spPr>
          <a:xfrm rot="16200000">
            <a:off x="1743869" y="3578350"/>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89"/>
          <p:cNvSpPr/>
          <p:nvPr/>
        </p:nvSpPr>
        <p:spPr>
          <a:xfrm rot="16200000">
            <a:off x="1743867" y="3578350"/>
            <a:ext cx="3048015" cy="316398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rot="16200000">
            <a:off x="5342394" y="2875588"/>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rot="16200000">
            <a:off x="5342393" y="2875588"/>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a:t>
            </a:r>
            <a:endParaRPr lang="en-US" sz="6000" b="1" dirty="0">
              <a:solidFill>
                <a:schemeClr val="tx1"/>
              </a:solidFill>
            </a:endParaRP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17</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70" name="Oval 69"/>
          <p:cNvSpPr/>
          <p:nvPr/>
        </p:nvSpPr>
        <p:spPr>
          <a:xfrm>
            <a:off x="5199631" y="554595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79953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2"/>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65"/>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9"/>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83"/>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84"/>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8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8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90"/>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9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92"/>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82"/>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83"/>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1" presetClass="exit" presetSubtype="0" fill="hold" grpId="1" nodeType="clickEffect">
                                  <p:stCondLst>
                                    <p:cond delay="0"/>
                                  </p:stCondLst>
                                  <p:childTnLst>
                                    <p:set>
                                      <p:cBhvr>
                                        <p:cTn id="64" dur="1" fill="hold">
                                          <p:stCondLst>
                                            <p:cond delay="0"/>
                                          </p:stCondLst>
                                        </p:cTn>
                                        <p:tgtEl>
                                          <p:spTgt spid="87"/>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1" nodeType="clickEffect">
                                  <p:stCondLst>
                                    <p:cond delay="0"/>
                                  </p:stCondLst>
                                  <p:childTnLst>
                                    <p:set>
                                      <p:cBhvr>
                                        <p:cTn id="68" dur="1" fill="hold">
                                          <p:stCondLst>
                                            <p:cond delay="0"/>
                                          </p:stCondLst>
                                        </p:cTn>
                                        <p:tgtEl>
                                          <p:spTgt spid="89"/>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91"/>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35"/>
                                        </p:tgtEl>
                                        <p:attrNameLst>
                                          <p:attrName>style.visibility</p:attrName>
                                        </p:attrNameLst>
                                      </p:cBhvr>
                                      <p:to>
                                        <p:strVal val="visible"/>
                                      </p:to>
                                    </p:set>
                                  </p:childTnLst>
                                </p:cTn>
                              </p:par>
                              <p:par>
                                <p:cTn id="77" presetID="1" presetClass="exit" presetSubtype="0" fill="hold" grpId="1" nodeType="withEffect">
                                  <p:stCondLst>
                                    <p:cond delay="0"/>
                                  </p:stCondLst>
                                  <p:childTnLst>
                                    <p:set>
                                      <p:cBhvr>
                                        <p:cTn id="78" dur="1" fill="hold">
                                          <p:stCondLst>
                                            <p:cond delay="0"/>
                                          </p:stCondLst>
                                        </p:cTn>
                                        <p:tgtEl>
                                          <p:spTgt spid="8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animBg="1"/>
      <p:bldP spid="15" grpId="0" animBg="1"/>
      <p:bldP spid="59" grpId="0" animBg="1"/>
      <p:bldP spid="3" grpId="0" animBg="1"/>
      <p:bldP spid="6" grpId="0" animBg="1"/>
      <p:bldP spid="7" grpId="0" animBg="1"/>
      <p:bldP spid="11" grpId="0" animBg="1"/>
      <p:bldP spid="19" grpId="0" animBg="1"/>
      <p:bldP spid="21" grpId="0" animBg="1"/>
      <p:bldP spid="23" grpId="0" animBg="1"/>
      <p:bldP spid="57" grpId="0" animBg="1"/>
      <p:bldP spid="61" grpId="0" animBg="1"/>
      <p:bldP spid="62" grpId="0" animBg="1"/>
      <p:bldP spid="65" grpId="0" animBg="1"/>
      <p:bldP spid="69" grpId="0" animBg="1"/>
      <p:bldP spid="83" grpId="0" animBg="1"/>
      <p:bldP spid="83" grpId="1" animBg="1"/>
      <p:bldP spid="84" grpId="0" animBg="1"/>
      <p:bldP spid="87" grpId="0" animBg="1"/>
      <p:bldP spid="87" grpId="1" animBg="1"/>
      <p:bldP spid="88" grpId="0" animBg="1"/>
      <p:bldP spid="89" grpId="0" animBg="1"/>
      <p:bldP spid="89" grpId="1" animBg="1"/>
      <p:bldP spid="90" grpId="0" animBg="1"/>
      <p:bldP spid="91" grpId="0" animBg="1"/>
      <p:bldP spid="91" grpId="1" animBg="1"/>
      <p:bldP spid="92" grpId="0" animBg="1"/>
      <p:bldP spid="82" grpId="0" animBg="1"/>
      <p:bldP spid="82" grpId="1" animBg="1"/>
      <p:bldP spid="35" grpId="0" animBg="1"/>
      <p:bldP spid="70"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5487337" y="261984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6677462" y="189902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312016" y="47091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6092566" y="123513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6610244" y="59696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143000" y="223181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1870149" y="97618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4448412" y="193789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3306386" y="25179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3300154" y="101496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2656206" y="167400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1900708" y="310581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5115274" y="530141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4373365" y="456203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3757774" y="377158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2877694" y="512026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5071205" y="398880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p:cNvSpPr/>
          <p:nvPr/>
        </p:nvSpPr>
        <p:spPr>
          <a:xfrm>
            <a:off x="6100089" y="438810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6984569" y="310581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p:cNvSpPr/>
          <p:nvPr/>
        </p:nvSpPr>
        <p:spPr>
          <a:xfrm>
            <a:off x="1838350" y="438810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636713" y="524889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1997471" y="223719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a:off x="5487336" y="178722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757774" y="597266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p:cNvSpPr/>
          <p:nvPr/>
        </p:nvSpPr>
        <p:spPr>
          <a:xfrm>
            <a:off x="3860583" y="512026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82"/>
          <p:cNvSpPr/>
          <p:nvPr/>
        </p:nvSpPr>
        <p:spPr>
          <a:xfrm rot="16200000">
            <a:off x="902766" y="793060"/>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86"/>
          <p:cNvSpPr/>
          <p:nvPr/>
        </p:nvSpPr>
        <p:spPr>
          <a:xfrm rot="16200000">
            <a:off x="4375838" y="338517"/>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88"/>
          <p:cNvSpPr/>
          <p:nvPr/>
        </p:nvSpPr>
        <p:spPr>
          <a:xfrm rot="16200000">
            <a:off x="2778079" y="3670887"/>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83"/>
          <p:cNvSpPr/>
          <p:nvPr/>
        </p:nvSpPr>
        <p:spPr>
          <a:xfrm rot="16200000">
            <a:off x="902765" y="793060"/>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87"/>
          <p:cNvSpPr/>
          <p:nvPr/>
        </p:nvSpPr>
        <p:spPr>
          <a:xfrm rot="16200000">
            <a:off x="4375837" y="338517"/>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89"/>
          <p:cNvSpPr/>
          <p:nvPr/>
        </p:nvSpPr>
        <p:spPr>
          <a:xfrm rot="16200000">
            <a:off x="2778077" y="3670887"/>
            <a:ext cx="3048015" cy="316398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a:t>
            </a:r>
            <a:endParaRPr lang="en-US" sz="6000" b="1" dirty="0">
              <a:solidFill>
                <a:schemeClr val="tx1"/>
              </a:solidFill>
            </a:endParaRP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26</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2" name="Oval 31"/>
          <p:cNvSpPr/>
          <p:nvPr/>
        </p:nvSpPr>
        <p:spPr>
          <a:xfrm>
            <a:off x="7542928" y="426070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10852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1"/>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64"/>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9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7"/>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8"/>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9"/>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83"/>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84"/>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87"/>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88"/>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89"/>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90"/>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82"/>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xit" presetSubtype="0" fill="hold" grpId="1" nodeType="clickEffect">
                                  <p:stCondLst>
                                    <p:cond delay="0"/>
                                  </p:stCondLst>
                                  <p:childTnLst>
                                    <p:set>
                                      <p:cBhvr>
                                        <p:cTn id="74" dur="1" fill="hold">
                                          <p:stCondLst>
                                            <p:cond delay="0"/>
                                          </p:stCondLst>
                                        </p:cTn>
                                        <p:tgtEl>
                                          <p:spTgt spid="83"/>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 presetClass="exit" presetSubtype="0" fill="hold" grpId="1" nodeType="clickEffect">
                                  <p:stCondLst>
                                    <p:cond delay="0"/>
                                  </p:stCondLst>
                                  <p:childTnLst>
                                    <p:set>
                                      <p:cBhvr>
                                        <p:cTn id="78" dur="1" fill="hold">
                                          <p:stCondLst>
                                            <p:cond delay="0"/>
                                          </p:stCondLst>
                                        </p:cTn>
                                        <p:tgtEl>
                                          <p:spTgt spid="87"/>
                                        </p:tgtEl>
                                        <p:attrNameLst>
                                          <p:attrName>style.visibility</p:attrName>
                                        </p:attrNameLst>
                                      </p:cBhvr>
                                      <p:to>
                                        <p:strVal val="hidden"/>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89"/>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35"/>
                                        </p:tgtEl>
                                        <p:attrNameLst>
                                          <p:attrName>style.visibility</p:attrName>
                                        </p:attrNameLst>
                                      </p:cBhvr>
                                      <p:to>
                                        <p:strVal val="visible"/>
                                      </p:to>
                                    </p:set>
                                  </p:childTnLst>
                                </p:cTn>
                              </p:par>
                              <p:par>
                                <p:cTn id="87" presetID="1" presetClass="exit" presetSubtype="0" fill="hold" grpId="1" nodeType="withEffect">
                                  <p:stCondLst>
                                    <p:cond delay="0"/>
                                  </p:stCondLst>
                                  <p:childTnLst>
                                    <p:set>
                                      <p:cBhvr>
                                        <p:cTn id="88" dur="1" fill="hold">
                                          <p:stCondLst>
                                            <p:cond delay="0"/>
                                          </p:stCondLst>
                                        </p:cTn>
                                        <p:tgtEl>
                                          <p:spTgt spid="8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2" grpId="0" animBg="1"/>
      <p:bldP spid="19" grpId="0" animBg="1"/>
      <p:bldP spid="40" grpId="0" animBg="1"/>
      <p:bldP spid="62" grpId="0" animBg="1"/>
      <p:bldP spid="15" grpId="0" animBg="1"/>
      <p:bldP spid="3" grpId="0" animBg="1"/>
      <p:bldP spid="5" grpId="0" animBg="1"/>
      <p:bldP spid="7" grpId="0" animBg="1"/>
      <p:bldP spid="9" grpId="0" animBg="1"/>
      <p:bldP spid="10" grpId="0" animBg="1"/>
      <p:bldP spid="21" grpId="0" animBg="1"/>
      <p:bldP spid="56" grpId="0" animBg="1"/>
      <p:bldP spid="57" grpId="0" animBg="1"/>
      <p:bldP spid="59" grpId="0" animBg="1"/>
      <p:bldP spid="60" grpId="0" animBg="1"/>
      <p:bldP spid="64" grpId="0" animBg="1"/>
      <p:bldP spid="58" grpId="0" animBg="1"/>
      <p:bldP spid="61" grpId="0" animBg="1"/>
      <p:bldP spid="99" grpId="0" animBg="1"/>
      <p:bldP spid="33" grpId="0" animBg="1"/>
      <p:bldP spid="34" grpId="0" animBg="1"/>
      <p:bldP spid="37" grpId="0" animBg="1"/>
      <p:bldP spid="38" grpId="0" animBg="1"/>
      <p:bldP spid="39" grpId="0" animBg="1"/>
      <p:bldP spid="83" grpId="0" animBg="1"/>
      <p:bldP spid="83" grpId="1" animBg="1"/>
      <p:bldP spid="87" grpId="0" animBg="1"/>
      <p:bldP spid="87" grpId="1" animBg="1"/>
      <p:bldP spid="89" grpId="0" animBg="1"/>
      <p:bldP spid="89" grpId="1" animBg="1"/>
      <p:bldP spid="84" grpId="0" animBg="1"/>
      <p:bldP spid="88" grpId="0" animBg="1"/>
      <p:bldP spid="90" grpId="0" animBg="1"/>
      <p:bldP spid="82" grpId="0" animBg="1"/>
      <p:bldP spid="82" grpId="1" animBg="1"/>
      <p:bldP spid="35" grpId="0" animBg="1"/>
      <p:bldP spid="32"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Oval 84"/>
          <p:cNvSpPr/>
          <p:nvPr/>
        </p:nvSpPr>
        <p:spPr>
          <a:xfrm>
            <a:off x="2021072" y="254982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2568661" y="450940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3886638" y="462489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3220401" y="222274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1441078" y="66811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1431757" y="189670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7082239" y="189670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717028" y="262682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3220401" y="379462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4278085" y="148245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878252" y="412118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654491" y="170044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843928" y="521642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4154175" y="219062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6590276" y="409129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6068008" y="486453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7291116" y="488724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1675786" y="497717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6363285" y="109555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4931105" y="408853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5948405" y="317717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p:cNvSpPr/>
          <p:nvPr/>
        </p:nvSpPr>
        <p:spPr>
          <a:xfrm>
            <a:off x="4088115" y="38099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82"/>
          <p:cNvSpPr/>
          <p:nvPr/>
        </p:nvSpPr>
        <p:spPr>
          <a:xfrm rot="16200000">
            <a:off x="630438" y="1667669"/>
            <a:ext cx="2190468" cy="227380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83"/>
          <p:cNvSpPr/>
          <p:nvPr/>
        </p:nvSpPr>
        <p:spPr>
          <a:xfrm rot="16200000">
            <a:off x="630437" y="1667670"/>
            <a:ext cx="2190467" cy="2273806"/>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86"/>
          <p:cNvSpPr/>
          <p:nvPr/>
        </p:nvSpPr>
        <p:spPr>
          <a:xfrm rot="16200000">
            <a:off x="2992882" y="1213126"/>
            <a:ext cx="2190468" cy="227380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87"/>
          <p:cNvSpPr/>
          <p:nvPr/>
        </p:nvSpPr>
        <p:spPr>
          <a:xfrm rot="16200000">
            <a:off x="2992881" y="1213126"/>
            <a:ext cx="2190468" cy="227380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88"/>
          <p:cNvSpPr/>
          <p:nvPr/>
        </p:nvSpPr>
        <p:spPr>
          <a:xfrm rot="16200000">
            <a:off x="5495043" y="778540"/>
            <a:ext cx="2190468" cy="227380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89"/>
          <p:cNvSpPr/>
          <p:nvPr/>
        </p:nvSpPr>
        <p:spPr>
          <a:xfrm rot="16200000">
            <a:off x="5495040" y="778540"/>
            <a:ext cx="2190467" cy="2273806"/>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rot="16200000">
            <a:off x="145274" y="3968066"/>
            <a:ext cx="2190468" cy="227380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rot="16200000">
            <a:off x="145273" y="3968066"/>
            <a:ext cx="2190468" cy="227380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rot="16200000">
            <a:off x="2419082" y="3572115"/>
            <a:ext cx="2190468" cy="227380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rot="16200000">
            <a:off x="2419081" y="3572115"/>
            <a:ext cx="2190468" cy="227380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rot="16200000">
            <a:off x="5829792" y="3900677"/>
            <a:ext cx="2190466" cy="2273805"/>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95"/>
          <p:cNvSpPr/>
          <p:nvPr/>
        </p:nvSpPr>
        <p:spPr>
          <a:xfrm rot="16200000">
            <a:off x="5829791" y="3900677"/>
            <a:ext cx="2190466" cy="2273805"/>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a:t>
            </a:r>
            <a:endParaRPr lang="en-US" sz="6000" b="1" dirty="0">
              <a:solidFill>
                <a:schemeClr val="tx1"/>
              </a:solidFill>
            </a:endParaRP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22</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3925377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3"/>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64"/>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65"/>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83"/>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84"/>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7"/>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88"/>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89"/>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90"/>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91"/>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92"/>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93"/>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94"/>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95"/>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82"/>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xit" presetSubtype="0" fill="hold" grpId="1" nodeType="clickEffect">
                                  <p:stCondLst>
                                    <p:cond delay="0"/>
                                  </p:stCondLst>
                                  <p:childTnLst>
                                    <p:set>
                                      <p:cBhvr>
                                        <p:cTn id="78" dur="1" fill="hold">
                                          <p:stCondLst>
                                            <p:cond delay="0"/>
                                          </p:stCondLst>
                                        </p:cTn>
                                        <p:tgtEl>
                                          <p:spTgt spid="83"/>
                                        </p:tgtEl>
                                        <p:attrNameLst>
                                          <p:attrName>style.visibility</p:attrName>
                                        </p:attrNameLst>
                                      </p:cBhvr>
                                      <p:to>
                                        <p:strVal val="hidden"/>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87"/>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1" presetClass="exit" presetSubtype="0" fill="hold" grpId="1" nodeType="clickEffect">
                                  <p:stCondLst>
                                    <p:cond delay="0"/>
                                  </p:stCondLst>
                                  <p:childTnLst>
                                    <p:set>
                                      <p:cBhvr>
                                        <p:cTn id="86" dur="1" fill="hold">
                                          <p:stCondLst>
                                            <p:cond delay="0"/>
                                          </p:stCondLst>
                                        </p:cTn>
                                        <p:tgtEl>
                                          <p:spTgt spid="89"/>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1" presetClass="exit" presetSubtype="0" fill="hold" grpId="1" nodeType="clickEffect">
                                  <p:stCondLst>
                                    <p:cond delay="0"/>
                                  </p:stCondLst>
                                  <p:childTnLst>
                                    <p:set>
                                      <p:cBhvr>
                                        <p:cTn id="90" dur="1" fill="hold">
                                          <p:stCondLst>
                                            <p:cond delay="0"/>
                                          </p:stCondLst>
                                        </p:cTn>
                                        <p:tgtEl>
                                          <p:spTgt spid="91"/>
                                        </p:tgtEl>
                                        <p:attrNameLst>
                                          <p:attrName>style.visibility</p:attrName>
                                        </p:attrNameLst>
                                      </p:cBhvr>
                                      <p:to>
                                        <p:strVal val="hidden"/>
                                      </p:to>
                                    </p:set>
                                  </p:childTnLst>
                                </p:cTn>
                              </p:par>
                            </p:childTnLst>
                          </p:cTn>
                        </p:par>
                      </p:childTnLst>
                    </p:cTn>
                  </p:par>
                  <p:par>
                    <p:cTn id="91" fill="hold">
                      <p:stCondLst>
                        <p:cond delay="indefinite"/>
                      </p:stCondLst>
                      <p:childTnLst>
                        <p:par>
                          <p:cTn id="92" fill="hold">
                            <p:stCondLst>
                              <p:cond delay="0"/>
                            </p:stCondLst>
                            <p:childTnLst>
                              <p:par>
                                <p:cTn id="93" presetID="1" presetClass="exit" presetSubtype="0" fill="hold" grpId="1" nodeType="clickEffect">
                                  <p:stCondLst>
                                    <p:cond delay="0"/>
                                  </p:stCondLst>
                                  <p:childTnLst>
                                    <p:set>
                                      <p:cBhvr>
                                        <p:cTn id="94" dur="1" fill="hold">
                                          <p:stCondLst>
                                            <p:cond delay="0"/>
                                          </p:stCondLst>
                                        </p:cTn>
                                        <p:tgtEl>
                                          <p:spTgt spid="93"/>
                                        </p:tgtEl>
                                        <p:attrNameLst>
                                          <p:attrName>style.visibility</p:attrName>
                                        </p:attrNameLst>
                                      </p:cBhvr>
                                      <p:to>
                                        <p:strVal val="hidden"/>
                                      </p:to>
                                    </p:set>
                                  </p:childTnLst>
                                </p:cTn>
                              </p:par>
                            </p:childTnLst>
                          </p:cTn>
                        </p:par>
                      </p:childTnLst>
                    </p:cTn>
                  </p:par>
                  <p:par>
                    <p:cTn id="95" fill="hold">
                      <p:stCondLst>
                        <p:cond delay="indefinite"/>
                      </p:stCondLst>
                      <p:childTnLst>
                        <p:par>
                          <p:cTn id="96" fill="hold">
                            <p:stCondLst>
                              <p:cond delay="0"/>
                            </p:stCondLst>
                            <p:childTnLst>
                              <p:par>
                                <p:cTn id="97" presetID="1" presetClass="exit" presetSubtype="0" fill="hold" grpId="1" nodeType="clickEffect">
                                  <p:stCondLst>
                                    <p:cond delay="0"/>
                                  </p:stCondLst>
                                  <p:childTnLst>
                                    <p:set>
                                      <p:cBhvr>
                                        <p:cTn id="98" dur="1" fill="hold">
                                          <p:stCondLst>
                                            <p:cond delay="0"/>
                                          </p:stCondLst>
                                        </p:cTn>
                                        <p:tgtEl>
                                          <p:spTgt spid="95"/>
                                        </p:tgtEl>
                                        <p:attrNameLst>
                                          <p:attrName>style.visibility</p:attrName>
                                        </p:attrNameLst>
                                      </p:cBhvr>
                                      <p:to>
                                        <p:strVal val="hidden"/>
                                      </p:to>
                                    </p:set>
                                  </p:childTnLst>
                                </p:cTn>
                              </p:par>
                            </p:childTnLst>
                          </p:cTn>
                        </p:par>
                      </p:childTnLst>
                    </p:cTn>
                  </p:par>
                  <p:par>
                    <p:cTn id="99" fill="hold">
                      <p:stCondLst>
                        <p:cond delay="indefinite"/>
                      </p:stCondLst>
                      <p:childTnLst>
                        <p:par>
                          <p:cTn id="100" fill="hold">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35"/>
                                        </p:tgtEl>
                                        <p:attrNameLst>
                                          <p:attrName>style.visibility</p:attrName>
                                        </p:attrNameLst>
                                      </p:cBhvr>
                                      <p:to>
                                        <p:strVal val="visible"/>
                                      </p:to>
                                    </p:set>
                                  </p:childTnLst>
                                </p:cTn>
                              </p:par>
                              <p:par>
                                <p:cTn id="103" presetID="1" presetClass="exit" presetSubtype="0" fill="hold" grpId="1" nodeType="withEffect">
                                  <p:stCondLst>
                                    <p:cond delay="0"/>
                                  </p:stCondLst>
                                  <p:childTnLst>
                                    <p:set>
                                      <p:cBhvr>
                                        <p:cTn id="104" dur="1" fill="hold">
                                          <p:stCondLst>
                                            <p:cond delay="0"/>
                                          </p:stCondLst>
                                        </p:cTn>
                                        <p:tgtEl>
                                          <p:spTgt spid="8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7" grpId="0" animBg="1"/>
      <p:bldP spid="59" grpId="0" animBg="1"/>
      <p:bldP spid="64" grpId="0" animBg="1"/>
      <p:bldP spid="3" grpId="0" animBg="1"/>
      <p:bldP spid="5" grpId="0" animBg="1"/>
      <p:bldP spid="12" grpId="0" animBg="1"/>
      <p:bldP spid="9" grpId="0" animBg="1"/>
      <p:bldP spid="10" grpId="0" animBg="1"/>
      <p:bldP spid="11" grpId="0" animBg="1"/>
      <p:bldP spid="15" grpId="0" animBg="1"/>
      <p:bldP spid="19" grpId="0" animBg="1"/>
      <p:bldP spid="21" grpId="0" animBg="1"/>
      <p:bldP spid="23" grpId="0" animBg="1"/>
      <p:bldP spid="26" grpId="0" animBg="1"/>
      <p:bldP spid="56" grpId="0" animBg="1"/>
      <p:bldP spid="57" grpId="0" animBg="1"/>
      <p:bldP spid="60" grpId="0" animBg="1"/>
      <p:bldP spid="62" grpId="0" animBg="1"/>
      <p:bldP spid="63" grpId="0" animBg="1"/>
      <p:bldP spid="65" grpId="0" animBg="1"/>
      <p:bldP spid="99" grpId="0" animBg="1"/>
      <p:bldP spid="83" grpId="0" animBg="1"/>
      <p:bldP spid="83" grpId="1" animBg="1"/>
      <p:bldP spid="84" grpId="0" animBg="1"/>
      <p:bldP spid="87" grpId="0" animBg="1"/>
      <p:bldP spid="87" grpId="1" animBg="1"/>
      <p:bldP spid="88" grpId="0" animBg="1"/>
      <p:bldP spid="89" grpId="0" animBg="1"/>
      <p:bldP spid="89" grpId="1" animBg="1"/>
      <p:bldP spid="90" grpId="0" animBg="1"/>
      <p:bldP spid="91" grpId="0" animBg="1"/>
      <p:bldP spid="91" grpId="1" animBg="1"/>
      <p:bldP spid="92" grpId="0" animBg="1"/>
      <p:bldP spid="93" grpId="0" animBg="1"/>
      <p:bldP spid="93" grpId="1" animBg="1"/>
      <p:bldP spid="94" grpId="0" animBg="1"/>
      <p:bldP spid="95" grpId="0" animBg="1"/>
      <p:bldP spid="95" grpId="1" animBg="1"/>
      <p:bldP spid="96" grpId="0" animBg="1"/>
      <p:bldP spid="82" grpId="0" animBg="1"/>
      <p:bldP spid="82" grpId="1" animBg="1"/>
      <p:bldP spid="35"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#10 (of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Splat! Slides</a:t>
            </a:r>
          </a:p>
          <a:p>
            <a:r>
              <a:rPr lang="en-US" sz="2800" b="1" dirty="0" smtClean="0">
                <a:solidFill>
                  <a:schemeClr val="bg1"/>
                </a:solidFill>
              </a:rPr>
              <a:t>(These Splat! slides do not appear anywhere else.)</a:t>
            </a:r>
            <a:endParaRPr lang="en-US" sz="2800" b="1" dirty="0">
              <a:solidFill>
                <a:schemeClr val="bg1"/>
              </a:solidFill>
            </a:endParaRPr>
          </a:p>
        </p:txBody>
      </p:sp>
    </p:spTree>
    <p:extLst>
      <p:ext uri="{BB962C8B-B14F-4D97-AF65-F5344CB8AC3E}">
        <p14:creationId xmlns:p14="http://schemas.microsoft.com/office/powerpoint/2010/main" val="1079832944"/>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3 – 6</a:t>
            </a:r>
            <a:endParaRPr lang="en-US" sz="6000" b="1" dirty="0">
              <a:solidFill>
                <a:schemeClr val="tx1"/>
              </a:solidFill>
            </a:endParaRPr>
          </a:p>
        </p:txBody>
      </p:sp>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Level E</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Fraction Splat!</a:t>
            </a: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endParaRPr lang="en-US" sz="6000" b="1" dirty="0" smtClean="0">
              <a:solidFill>
                <a:schemeClr val="tx2">
                  <a:lumMod val="60000"/>
                  <a:lumOff val="40000"/>
                </a:schemeClr>
              </a:solidFill>
            </a:endParaRPr>
          </a:p>
        </p:txBody>
      </p:sp>
    </p:spTree>
    <p:extLst>
      <p:ext uri="{BB962C8B-B14F-4D97-AF65-F5344CB8AC3E}">
        <p14:creationId xmlns:p14="http://schemas.microsoft.com/office/powerpoint/2010/main" val="3165423497"/>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857500"/>
            <a:ext cx="8229600" cy="1143000"/>
          </a:xfrm>
        </p:spPr>
        <p:txBody>
          <a:bodyPr>
            <a:normAutofit fontScale="90000"/>
          </a:bodyPr>
          <a:lstStyle/>
          <a:p>
            <a:pPr algn="l"/>
            <a:r>
              <a:rPr lang="en-US" dirty="0" smtClean="0"/>
              <a:t>Tip: </a:t>
            </a:r>
            <a:r>
              <a:rPr lang="en-US" dirty="0"/>
              <a:t>Remind students </a:t>
            </a:r>
            <a:r>
              <a:rPr lang="en-US" dirty="0" smtClean="0"/>
              <a:t>that the object is not to find the specific shapes that are under the Splat.</a:t>
            </a:r>
            <a:br>
              <a:rPr lang="en-US" dirty="0" smtClean="0"/>
            </a:br>
            <a:r>
              <a:rPr lang="en-US" dirty="0"/>
              <a:t/>
            </a:r>
            <a:br>
              <a:rPr lang="en-US" dirty="0"/>
            </a:br>
            <a:r>
              <a:rPr lang="en-US" dirty="0" smtClean="0"/>
              <a:t>Rather, the object is to find the </a:t>
            </a:r>
            <a:r>
              <a:rPr lang="en-US" b="1" i="1" u="sng" dirty="0" smtClean="0"/>
              <a:t>value</a:t>
            </a:r>
            <a:r>
              <a:rPr lang="en-US" dirty="0" smtClean="0"/>
              <a:t> under the Splat.</a:t>
            </a:r>
            <a:endParaRPr lang="en-US" dirty="0"/>
          </a:p>
        </p:txBody>
      </p:sp>
    </p:spTree>
    <p:extLst>
      <p:ext uri="{BB962C8B-B14F-4D97-AF65-F5344CB8AC3E}">
        <p14:creationId xmlns:p14="http://schemas.microsoft.com/office/powerpoint/2010/main" val="362466460"/>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#10 (of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Splat! Slides</a:t>
            </a:r>
          </a:p>
          <a:p>
            <a:r>
              <a:rPr lang="en-US" sz="2800" b="1" dirty="0" smtClean="0">
                <a:solidFill>
                  <a:schemeClr val="bg1"/>
                </a:solidFill>
              </a:rPr>
              <a:t>(These Splat! slides do not appear anywhere else.)</a:t>
            </a:r>
            <a:endParaRPr lang="en-US" sz="2800" b="1" dirty="0">
              <a:solidFill>
                <a:schemeClr val="bg1"/>
              </a:solidFill>
            </a:endParaRPr>
          </a:p>
        </p:txBody>
      </p:sp>
    </p:spTree>
    <p:extLst>
      <p:ext uri="{BB962C8B-B14F-4D97-AF65-F5344CB8AC3E}">
        <p14:creationId xmlns:p14="http://schemas.microsoft.com/office/powerpoint/2010/main" val="3719391050"/>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Oval 62"/>
          <p:cNvSpPr/>
          <p:nvPr/>
        </p:nvSpPr>
        <p:spPr>
          <a:xfrm>
            <a:off x="4403553" y="5160996"/>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6261019" y="2222049"/>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3048000" y="4102960"/>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4" name="Group 193"/>
          <p:cNvGrpSpPr/>
          <p:nvPr/>
        </p:nvGrpSpPr>
        <p:grpSpPr>
          <a:xfrm>
            <a:off x="4558862" y="2274648"/>
            <a:ext cx="848624" cy="852820"/>
            <a:chOff x="2251598" y="991391"/>
            <a:chExt cx="848624" cy="852820"/>
          </a:xfrm>
        </p:grpSpPr>
        <p:sp>
          <p:nvSpPr>
            <p:cNvPr id="195" name="Oval 19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6" name="Group 195"/>
            <p:cNvGrpSpPr/>
            <p:nvPr/>
          </p:nvGrpSpPr>
          <p:grpSpPr>
            <a:xfrm>
              <a:off x="2251598" y="991391"/>
              <a:ext cx="848624" cy="852820"/>
              <a:chOff x="13030197" y="-2630370"/>
              <a:chExt cx="1126902" cy="1132473"/>
            </a:xfrm>
          </p:grpSpPr>
          <p:sp>
            <p:nvSpPr>
              <p:cNvPr id="197" name="Pie 19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98" name="Group 197"/>
              <p:cNvGrpSpPr/>
              <p:nvPr/>
            </p:nvGrpSpPr>
            <p:grpSpPr>
              <a:xfrm rot="10800000">
                <a:off x="13030200" y="-2630370"/>
                <a:ext cx="1126899" cy="1132473"/>
                <a:chOff x="13030196" y="-2630369"/>
                <a:chExt cx="1126899" cy="1132473"/>
              </a:xfrm>
            </p:grpSpPr>
            <p:sp>
              <p:nvSpPr>
                <p:cNvPr id="199" name="Oval 19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Pie 19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1" name="Pie 20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202" name="Group 201"/>
          <p:cNvGrpSpPr/>
          <p:nvPr/>
        </p:nvGrpSpPr>
        <p:grpSpPr>
          <a:xfrm>
            <a:off x="6019800" y="4255977"/>
            <a:ext cx="848624" cy="852820"/>
            <a:chOff x="2251598" y="991391"/>
            <a:chExt cx="848624" cy="852820"/>
          </a:xfrm>
        </p:grpSpPr>
        <p:sp>
          <p:nvSpPr>
            <p:cNvPr id="203" name="Oval 20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4" name="Group 203"/>
            <p:cNvGrpSpPr/>
            <p:nvPr/>
          </p:nvGrpSpPr>
          <p:grpSpPr>
            <a:xfrm>
              <a:off x="2251598" y="991391"/>
              <a:ext cx="848624" cy="852820"/>
              <a:chOff x="13030197" y="-2630370"/>
              <a:chExt cx="1126902" cy="1132473"/>
            </a:xfrm>
          </p:grpSpPr>
          <p:sp>
            <p:nvSpPr>
              <p:cNvPr id="205" name="Pie 20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6" name="Group 205"/>
              <p:cNvGrpSpPr/>
              <p:nvPr/>
            </p:nvGrpSpPr>
            <p:grpSpPr>
              <a:xfrm rot="10800000">
                <a:off x="13030200" y="-2630370"/>
                <a:ext cx="1126899" cy="1132473"/>
                <a:chOff x="13030196" y="-2630369"/>
                <a:chExt cx="1126899" cy="1132473"/>
              </a:xfrm>
            </p:grpSpPr>
            <p:sp>
              <p:nvSpPr>
                <p:cNvPr id="207" name="Oval 20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Pie 20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9" name="Pie 20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45" name="Freeform 44"/>
          <p:cNvSpPr/>
          <p:nvPr/>
        </p:nvSpPr>
        <p:spPr>
          <a:xfrm rot="16200000">
            <a:off x="2862589" y="1950341"/>
            <a:ext cx="4370757" cy="453704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2862589" y="1950341"/>
            <a:ext cx="4370751" cy="453704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ular Callout 33"/>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number does this represent?</a:t>
            </a:r>
          </a:p>
        </p:txBody>
      </p:sp>
      <p:sp>
        <p:nvSpPr>
          <p:cNvPr id="38" name="Rectangular Callout 37"/>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Splat!</a:t>
            </a:r>
          </a:p>
        </p:txBody>
      </p:sp>
      <p:sp>
        <p:nvSpPr>
          <p:cNvPr id="39" name="Rectangular Callout 38"/>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a:t>
            </a:r>
            <a:r>
              <a:rPr lang="en-US" b="1" dirty="0" smtClean="0">
                <a:solidFill>
                  <a:schemeClr val="tx1"/>
                </a:solidFill>
              </a:rPr>
              <a:t>is the total under </a:t>
            </a:r>
            <a:r>
              <a:rPr lang="en-US" b="1" dirty="0">
                <a:solidFill>
                  <a:schemeClr val="tx1"/>
                </a:solidFill>
              </a:rPr>
              <a:t>the splat?</a:t>
            </a:r>
          </a:p>
          <a:p>
            <a:pPr algn="ctr"/>
            <a:r>
              <a:rPr lang="en-US" b="1" dirty="0">
                <a:solidFill>
                  <a:schemeClr val="tx1"/>
                </a:solidFill>
              </a:rPr>
              <a:t>How do you know?</a:t>
            </a:r>
          </a:p>
        </p:txBody>
      </p:sp>
      <p:sp>
        <p:nvSpPr>
          <p:cNvPr id="42" name="Rectangular Callout 41"/>
          <p:cNvSpPr/>
          <p:nvPr/>
        </p:nvSpPr>
        <p:spPr>
          <a:xfrm>
            <a:off x="379594"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How else could you know?</a:t>
            </a:r>
          </a:p>
        </p:txBody>
      </p:sp>
      <p:sp>
        <p:nvSpPr>
          <p:cNvPr id="43" name="Rectangular Callout 42"/>
          <p:cNvSpPr/>
          <p:nvPr/>
        </p:nvSpPr>
        <p:spPr>
          <a:xfrm>
            <a:off x="379594"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 to see </a:t>
            </a:r>
            <a:r>
              <a:rPr lang="en-US" b="1" dirty="0" smtClean="0">
                <a:solidFill>
                  <a:schemeClr val="tx1"/>
                </a:solidFill>
              </a:rPr>
              <a:t>what number is there.</a:t>
            </a:r>
            <a:endParaRPr lang="en-US" b="1" dirty="0">
              <a:solidFill>
                <a:schemeClr val="tx1"/>
              </a:solidFill>
            </a:endParaRPr>
          </a:p>
        </p:txBody>
      </p:sp>
      <p:sp>
        <p:nvSpPr>
          <p:cNvPr id="44" name="Rectangular Callout 43"/>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6</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3250438" y="650852"/>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2" name="Group 161"/>
          <p:cNvGrpSpPr/>
          <p:nvPr/>
        </p:nvGrpSpPr>
        <p:grpSpPr>
          <a:xfrm>
            <a:off x="5856462" y="369862"/>
            <a:ext cx="848624" cy="852820"/>
            <a:chOff x="2251598" y="991391"/>
            <a:chExt cx="848624" cy="852820"/>
          </a:xfrm>
        </p:grpSpPr>
        <p:sp>
          <p:nvSpPr>
            <p:cNvPr id="163" name="Oval 16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4" name="Group 163"/>
            <p:cNvGrpSpPr/>
            <p:nvPr/>
          </p:nvGrpSpPr>
          <p:grpSpPr>
            <a:xfrm>
              <a:off x="2251598" y="991391"/>
              <a:ext cx="848624" cy="852820"/>
              <a:chOff x="13030197" y="-2630370"/>
              <a:chExt cx="1126902" cy="1132473"/>
            </a:xfrm>
          </p:grpSpPr>
          <p:sp>
            <p:nvSpPr>
              <p:cNvPr id="165" name="Pie 16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6" name="Group 165"/>
              <p:cNvGrpSpPr/>
              <p:nvPr/>
            </p:nvGrpSpPr>
            <p:grpSpPr>
              <a:xfrm rot="10800000">
                <a:off x="13030200" y="-2630370"/>
                <a:ext cx="1126899" cy="1132473"/>
                <a:chOff x="13030196" y="-2630369"/>
                <a:chExt cx="1126899" cy="1132473"/>
              </a:xfrm>
            </p:grpSpPr>
            <p:sp>
              <p:nvSpPr>
                <p:cNvPr id="167" name="Oval 16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Pie 16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9" name="Pie 16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70" name="Group 169"/>
          <p:cNvGrpSpPr/>
          <p:nvPr/>
        </p:nvGrpSpPr>
        <p:grpSpPr>
          <a:xfrm>
            <a:off x="506316" y="5000663"/>
            <a:ext cx="848624" cy="852820"/>
            <a:chOff x="2251598" y="991391"/>
            <a:chExt cx="848624" cy="852820"/>
          </a:xfrm>
        </p:grpSpPr>
        <p:sp>
          <p:nvSpPr>
            <p:cNvPr id="171" name="Oval 170"/>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p:cNvGrpSpPr/>
            <p:nvPr/>
          </p:nvGrpSpPr>
          <p:grpSpPr>
            <a:xfrm>
              <a:off x="2251598" y="991391"/>
              <a:ext cx="848624" cy="852820"/>
              <a:chOff x="13030197" y="-2630370"/>
              <a:chExt cx="1126902" cy="1132473"/>
            </a:xfrm>
          </p:grpSpPr>
          <p:sp>
            <p:nvSpPr>
              <p:cNvPr id="173" name="Pie 172"/>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74" name="Group 173"/>
              <p:cNvGrpSpPr/>
              <p:nvPr/>
            </p:nvGrpSpPr>
            <p:grpSpPr>
              <a:xfrm rot="10800000">
                <a:off x="13030200" y="-2630370"/>
                <a:ext cx="1126899" cy="1132473"/>
                <a:chOff x="13030196" y="-2630369"/>
                <a:chExt cx="1126899" cy="1132473"/>
              </a:xfrm>
            </p:grpSpPr>
            <p:sp>
              <p:nvSpPr>
                <p:cNvPr id="175" name="Oval 174"/>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Pie 17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7" name="Pie 176"/>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78" name="Group 177"/>
          <p:cNvGrpSpPr/>
          <p:nvPr/>
        </p:nvGrpSpPr>
        <p:grpSpPr>
          <a:xfrm>
            <a:off x="2587937" y="5768986"/>
            <a:ext cx="848624" cy="852820"/>
            <a:chOff x="2251598" y="991391"/>
            <a:chExt cx="848624" cy="852820"/>
          </a:xfrm>
        </p:grpSpPr>
        <p:sp>
          <p:nvSpPr>
            <p:cNvPr id="179" name="Oval 17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0" name="Group 179"/>
            <p:cNvGrpSpPr/>
            <p:nvPr/>
          </p:nvGrpSpPr>
          <p:grpSpPr>
            <a:xfrm>
              <a:off x="2251598" y="991391"/>
              <a:ext cx="848624" cy="852820"/>
              <a:chOff x="13030197" y="-2630370"/>
              <a:chExt cx="1126902" cy="1132473"/>
            </a:xfrm>
          </p:grpSpPr>
          <p:sp>
            <p:nvSpPr>
              <p:cNvPr id="181" name="Pie 18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82" name="Group 181"/>
              <p:cNvGrpSpPr/>
              <p:nvPr/>
            </p:nvGrpSpPr>
            <p:grpSpPr>
              <a:xfrm rot="10800000">
                <a:off x="13030200" y="-2630370"/>
                <a:ext cx="1126899" cy="1132473"/>
                <a:chOff x="13030196" y="-2630369"/>
                <a:chExt cx="1126899" cy="1132473"/>
              </a:xfrm>
            </p:grpSpPr>
            <p:sp>
              <p:nvSpPr>
                <p:cNvPr id="183" name="Oval 18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Pie 18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5" name="Pie 18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86" name="Group 185"/>
          <p:cNvGrpSpPr/>
          <p:nvPr/>
        </p:nvGrpSpPr>
        <p:grpSpPr>
          <a:xfrm>
            <a:off x="1752600" y="2696857"/>
            <a:ext cx="848624" cy="852820"/>
            <a:chOff x="2251598" y="991391"/>
            <a:chExt cx="848624" cy="852820"/>
          </a:xfrm>
        </p:grpSpPr>
        <p:sp>
          <p:nvSpPr>
            <p:cNvPr id="187" name="Oval 18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8" name="Group 187"/>
            <p:cNvGrpSpPr/>
            <p:nvPr/>
          </p:nvGrpSpPr>
          <p:grpSpPr>
            <a:xfrm>
              <a:off x="2251598" y="991391"/>
              <a:ext cx="848624" cy="852820"/>
              <a:chOff x="13030197" y="-2630370"/>
              <a:chExt cx="1126902" cy="1132473"/>
            </a:xfrm>
          </p:grpSpPr>
          <p:sp>
            <p:nvSpPr>
              <p:cNvPr id="189" name="Pie 18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90" name="Group 189"/>
              <p:cNvGrpSpPr/>
              <p:nvPr/>
            </p:nvGrpSpPr>
            <p:grpSpPr>
              <a:xfrm rot="10800000">
                <a:off x="13030200" y="-2630370"/>
                <a:ext cx="1126899" cy="1132473"/>
                <a:chOff x="13030196" y="-2630369"/>
                <a:chExt cx="1126899" cy="1132473"/>
              </a:xfrm>
            </p:grpSpPr>
            <p:sp>
              <p:nvSpPr>
                <p:cNvPr id="191" name="Oval 19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Pie 19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93" name="Pie 19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Tree>
    <p:extLst>
      <p:ext uri="{BB962C8B-B14F-4D97-AF65-F5344CB8AC3E}">
        <p14:creationId xmlns:p14="http://schemas.microsoft.com/office/powerpoint/2010/main" val="3530114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6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7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7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86"/>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9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0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4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8"/>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39"/>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42"/>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43"/>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1" nodeType="clickEffect">
                                  <p:stCondLst>
                                    <p:cond delay="0"/>
                                  </p:stCondLst>
                                  <p:childTnLst>
                                    <p:set>
                                      <p:cBhvr>
                                        <p:cTn id="56" dur="1" fill="hold">
                                          <p:stCondLst>
                                            <p:cond delay="0"/>
                                          </p:stCondLst>
                                        </p:cTn>
                                        <p:tgtEl>
                                          <p:spTgt spid="45"/>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P spid="45" grpId="0" animBg="1"/>
      <p:bldP spid="45" grpId="1" animBg="1"/>
      <p:bldP spid="46" grpId="0" animBg="1"/>
      <p:bldP spid="34" grpId="0" animBg="1"/>
      <p:bldP spid="38" grpId="0" animBg="1"/>
      <p:bldP spid="39" grpId="0" animBg="1"/>
      <p:bldP spid="42" grpId="0" animBg="1"/>
      <p:bldP spid="43" grpId="0" animBg="1"/>
      <p:bldP spid="44" grpId="0" animBg="1"/>
      <p:bldP spid="35" grpId="0" animBg="1"/>
      <p:bldP spid="37"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Oval 63"/>
          <p:cNvSpPr/>
          <p:nvPr/>
        </p:nvSpPr>
        <p:spPr>
          <a:xfrm>
            <a:off x="2876516" y="3172956"/>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762000" y="3842386"/>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6531903" y="1088338"/>
            <a:ext cx="850255" cy="848619"/>
            <a:chOff x="4044126" y="46154"/>
            <a:chExt cx="1129066" cy="1126895"/>
          </a:xfrm>
        </p:grpSpPr>
        <p:sp>
          <p:nvSpPr>
            <p:cNvPr id="220" name="Oval 219"/>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Pie 220"/>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22" name="Group 221"/>
          <p:cNvGrpSpPr/>
          <p:nvPr/>
        </p:nvGrpSpPr>
        <p:grpSpPr>
          <a:xfrm>
            <a:off x="6792221" y="4374870"/>
            <a:ext cx="850255" cy="848619"/>
            <a:chOff x="4044126" y="46154"/>
            <a:chExt cx="1129066" cy="1126895"/>
          </a:xfrm>
        </p:grpSpPr>
        <p:sp>
          <p:nvSpPr>
            <p:cNvPr id="223" name="Oval 222"/>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Pie 223"/>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25" name="Group 224"/>
          <p:cNvGrpSpPr/>
          <p:nvPr/>
        </p:nvGrpSpPr>
        <p:grpSpPr>
          <a:xfrm>
            <a:off x="2166034" y="1588068"/>
            <a:ext cx="850255" cy="848619"/>
            <a:chOff x="4044126" y="46154"/>
            <a:chExt cx="1129066" cy="1126895"/>
          </a:xfrm>
        </p:grpSpPr>
        <p:sp>
          <p:nvSpPr>
            <p:cNvPr id="226" name="Oval 225"/>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Pie 226"/>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28" name="Group 227"/>
          <p:cNvGrpSpPr/>
          <p:nvPr/>
        </p:nvGrpSpPr>
        <p:grpSpPr>
          <a:xfrm>
            <a:off x="4421235" y="1629268"/>
            <a:ext cx="850255" cy="848619"/>
            <a:chOff x="4044126" y="46154"/>
            <a:chExt cx="1129066" cy="1126895"/>
          </a:xfrm>
        </p:grpSpPr>
        <p:sp>
          <p:nvSpPr>
            <p:cNvPr id="229" name="Oval 228"/>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Pie 229"/>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31" name="Group 230"/>
          <p:cNvGrpSpPr/>
          <p:nvPr/>
        </p:nvGrpSpPr>
        <p:grpSpPr>
          <a:xfrm>
            <a:off x="4419600" y="4035159"/>
            <a:ext cx="850255" cy="848619"/>
            <a:chOff x="4044126" y="46154"/>
            <a:chExt cx="1129066" cy="1126895"/>
          </a:xfrm>
        </p:grpSpPr>
        <p:sp>
          <p:nvSpPr>
            <p:cNvPr id="232" name="Oval 231"/>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Pie 232"/>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34" name="Group 233"/>
          <p:cNvGrpSpPr/>
          <p:nvPr/>
        </p:nvGrpSpPr>
        <p:grpSpPr>
          <a:xfrm>
            <a:off x="2209800" y="5169759"/>
            <a:ext cx="850255" cy="848619"/>
            <a:chOff x="4044126" y="46154"/>
            <a:chExt cx="1129066" cy="1126895"/>
          </a:xfrm>
        </p:grpSpPr>
        <p:sp>
          <p:nvSpPr>
            <p:cNvPr id="235" name="Oval 234"/>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Pie 235"/>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45" name="Freeform 44"/>
          <p:cNvSpPr/>
          <p:nvPr/>
        </p:nvSpPr>
        <p:spPr>
          <a:xfrm rot="16200000">
            <a:off x="324954" y="1279285"/>
            <a:ext cx="5065101" cy="525780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324954" y="1279287"/>
            <a:ext cx="5065093" cy="525780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8</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5943600" y="258908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353027" y="596535"/>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3577496" y="20682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281738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1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22"/>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25"/>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2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31"/>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3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5"/>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46"/>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65" grpId="0" animBg="1"/>
      <p:bldP spid="45" grpId="0" animBg="1"/>
      <p:bldP spid="45" grpId="1" animBg="1"/>
      <p:bldP spid="46" grpId="0" animBg="1"/>
      <p:bldP spid="35" grpId="0" animBg="1"/>
      <p:bldP spid="37" grpId="0" animBg="1"/>
      <p:bldP spid="62" grpId="0" animBg="1"/>
      <p:bldP spid="63"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Oval 63"/>
          <p:cNvSpPr/>
          <p:nvPr/>
        </p:nvSpPr>
        <p:spPr>
          <a:xfrm>
            <a:off x="4800600" y="2617990"/>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6053773" y="413584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2" name="Group 201"/>
          <p:cNvGrpSpPr/>
          <p:nvPr/>
        </p:nvGrpSpPr>
        <p:grpSpPr>
          <a:xfrm>
            <a:off x="3241193" y="4067970"/>
            <a:ext cx="848624" cy="852820"/>
            <a:chOff x="2251598" y="991391"/>
            <a:chExt cx="848624" cy="852820"/>
          </a:xfrm>
        </p:grpSpPr>
        <p:sp>
          <p:nvSpPr>
            <p:cNvPr id="203" name="Oval 20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4" name="Group 203"/>
            <p:cNvGrpSpPr/>
            <p:nvPr/>
          </p:nvGrpSpPr>
          <p:grpSpPr>
            <a:xfrm>
              <a:off x="2251598" y="991391"/>
              <a:ext cx="848624" cy="852820"/>
              <a:chOff x="13030197" y="-2630370"/>
              <a:chExt cx="1126902" cy="1132473"/>
            </a:xfrm>
          </p:grpSpPr>
          <p:sp>
            <p:nvSpPr>
              <p:cNvPr id="205" name="Pie 20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6" name="Group 205"/>
              <p:cNvGrpSpPr/>
              <p:nvPr/>
            </p:nvGrpSpPr>
            <p:grpSpPr>
              <a:xfrm rot="10800000">
                <a:off x="13030200" y="-2630370"/>
                <a:ext cx="1126899" cy="1132473"/>
                <a:chOff x="13030196" y="-2630369"/>
                <a:chExt cx="1126899" cy="1132473"/>
              </a:xfrm>
            </p:grpSpPr>
            <p:sp>
              <p:nvSpPr>
                <p:cNvPr id="207" name="Oval 20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Pie 20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9" name="Pie 20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45" name="Freeform 44"/>
          <p:cNvSpPr/>
          <p:nvPr/>
        </p:nvSpPr>
        <p:spPr>
          <a:xfrm rot="16200000">
            <a:off x="2862589" y="1950341"/>
            <a:ext cx="4370757" cy="453704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2862589" y="1950341"/>
            <a:ext cx="4370751" cy="453704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5</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3250438" y="650852"/>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2" name="Group 161"/>
          <p:cNvGrpSpPr/>
          <p:nvPr/>
        </p:nvGrpSpPr>
        <p:grpSpPr>
          <a:xfrm>
            <a:off x="1143000" y="5047739"/>
            <a:ext cx="848624" cy="852820"/>
            <a:chOff x="2251598" y="991391"/>
            <a:chExt cx="848624" cy="852820"/>
          </a:xfrm>
        </p:grpSpPr>
        <p:sp>
          <p:nvSpPr>
            <p:cNvPr id="163" name="Oval 16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4" name="Group 163"/>
            <p:cNvGrpSpPr/>
            <p:nvPr/>
          </p:nvGrpSpPr>
          <p:grpSpPr>
            <a:xfrm>
              <a:off x="2251598" y="991391"/>
              <a:ext cx="848624" cy="852820"/>
              <a:chOff x="13030197" y="-2630370"/>
              <a:chExt cx="1126902" cy="1132473"/>
            </a:xfrm>
          </p:grpSpPr>
          <p:sp>
            <p:nvSpPr>
              <p:cNvPr id="165" name="Pie 16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6" name="Group 165"/>
              <p:cNvGrpSpPr/>
              <p:nvPr/>
            </p:nvGrpSpPr>
            <p:grpSpPr>
              <a:xfrm rot="10800000">
                <a:off x="13030200" y="-2630370"/>
                <a:ext cx="1126899" cy="1132473"/>
                <a:chOff x="13030196" y="-2630369"/>
                <a:chExt cx="1126899" cy="1132473"/>
              </a:xfrm>
            </p:grpSpPr>
            <p:sp>
              <p:nvSpPr>
                <p:cNvPr id="167" name="Oval 16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Pie 16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9" name="Pie 16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70" name="Group 169"/>
          <p:cNvGrpSpPr/>
          <p:nvPr/>
        </p:nvGrpSpPr>
        <p:grpSpPr>
          <a:xfrm>
            <a:off x="6066016" y="5651847"/>
            <a:ext cx="848624" cy="852820"/>
            <a:chOff x="2251598" y="991391"/>
            <a:chExt cx="848624" cy="852820"/>
          </a:xfrm>
        </p:grpSpPr>
        <p:sp>
          <p:nvSpPr>
            <p:cNvPr id="171" name="Oval 170"/>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p:cNvGrpSpPr/>
            <p:nvPr/>
          </p:nvGrpSpPr>
          <p:grpSpPr>
            <a:xfrm>
              <a:off x="2251598" y="991391"/>
              <a:ext cx="848624" cy="852820"/>
              <a:chOff x="13030197" y="-2630370"/>
              <a:chExt cx="1126902" cy="1132473"/>
            </a:xfrm>
          </p:grpSpPr>
          <p:sp>
            <p:nvSpPr>
              <p:cNvPr id="173" name="Pie 172"/>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74" name="Group 173"/>
              <p:cNvGrpSpPr/>
              <p:nvPr/>
            </p:nvGrpSpPr>
            <p:grpSpPr>
              <a:xfrm rot="10800000">
                <a:off x="13030200" y="-2630370"/>
                <a:ext cx="1126899" cy="1132473"/>
                <a:chOff x="13030196" y="-2630369"/>
                <a:chExt cx="1126899" cy="1132473"/>
              </a:xfrm>
            </p:grpSpPr>
            <p:sp>
              <p:nvSpPr>
                <p:cNvPr id="175" name="Oval 174"/>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Pie 17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7" name="Pie 176"/>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78" name="Group 177"/>
          <p:cNvGrpSpPr/>
          <p:nvPr/>
        </p:nvGrpSpPr>
        <p:grpSpPr>
          <a:xfrm>
            <a:off x="2514600" y="2249298"/>
            <a:ext cx="848624" cy="852820"/>
            <a:chOff x="2251598" y="991391"/>
            <a:chExt cx="848624" cy="852820"/>
          </a:xfrm>
        </p:grpSpPr>
        <p:sp>
          <p:nvSpPr>
            <p:cNvPr id="179" name="Oval 17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0" name="Group 179"/>
            <p:cNvGrpSpPr/>
            <p:nvPr/>
          </p:nvGrpSpPr>
          <p:grpSpPr>
            <a:xfrm>
              <a:off x="2251598" y="991391"/>
              <a:ext cx="848624" cy="852820"/>
              <a:chOff x="13030197" y="-2630370"/>
              <a:chExt cx="1126902" cy="1132473"/>
            </a:xfrm>
          </p:grpSpPr>
          <p:sp>
            <p:nvSpPr>
              <p:cNvPr id="181" name="Pie 18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82" name="Group 181"/>
              <p:cNvGrpSpPr/>
              <p:nvPr/>
            </p:nvGrpSpPr>
            <p:grpSpPr>
              <a:xfrm rot="10800000">
                <a:off x="13030200" y="-2630370"/>
                <a:ext cx="1126899" cy="1132473"/>
                <a:chOff x="13030196" y="-2630369"/>
                <a:chExt cx="1126899" cy="1132473"/>
              </a:xfrm>
            </p:grpSpPr>
            <p:sp>
              <p:nvSpPr>
                <p:cNvPr id="183" name="Oval 18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Pie 18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5" name="Pie 18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86" name="Group 185"/>
          <p:cNvGrpSpPr/>
          <p:nvPr/>
        </p:nvGrpSpPr>
        <p:grpSpPr>
          <a:xfrm>
            <a:off x="7505359" y="3132908"/>
            <a:ext cx="848624" cy="852820"/>
            <a:chOff x="2251598" y="991391"/>
            <a:chExt cx="848624" cy="852820"/>
          </a:xfrm>
        </p:grpSpPr>
        <p:sp>
          <p:nvSpPr>
            <p:cNvPr id="187" name="Oval 18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8" name="Group 187"/>
            <p:cNvGrpSpPr/>
            <p:nvPr/>
          </p:nvGrpSpPr>
          <p:grpSpPr>
            <a:xfrm>
              <a:off x="2251598" y="991391"/>
              <a:ext cx="848624" cy="852820"/>
              <a:chOff x="13030197" y="-2630370"/>
              <a:chExt cx="1126902" cy="1132473"/>
            </a:xfrm>
          </p:grpSpPr>
          <p:sp>
            <p:nvSpPr>
              <p:cNvPr id="189" name="Pie 18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90" name="Group 189"/>
              <p:cNvGrpSpPr/>
              <p:nvPr/>
            </p:nvGrpSpPr>
            <p:grpSpPr>
              <a:xfrm rot="10800000">
                <a:off x="13030200" y="-2630370"/>
                <a:ext cx="1126899" cy="1132473"/>
                <a:chOff x="13030196" y="-2630369"/>
                <a:chExt cx="1126899" cy="1132473"/>
              </a:xfrm>
            </p:grpSpPr>
            <p:sp>
              <p:nvSpPr>
                <p:cNvPr id="191" name="Oval 19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Pie 19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93" name="Pie 19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94" name="Group 193"/>
          <p:cNvGrpSpPr/>
          <p:nvPr/>
        </p:nvGrpSpPr>
        <p:grpSpPr>
          <a:xfrm>
            <a:off x="5486400" y="1143000"/>
            <a:ext cx="848624" cy="852820"/>
            <a:chOff x="2251598" y="991391"/>
            <a:chExt cx="848624" cy="852820"/>
          </a:xfrm>
        </p:grpSpPr>
        <p:sp>
          <p:nvSpPr>
            <p:cNvPr id="195" name="Oval 19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6" name="Group 195"/>
            <p:cNvGrpSpPr/>
            <p:nvPr/>
          </p:nvGrpSpPr>
          <p:grpSpPr>
            <a:xfrm>
              <a:off x="2251598" y="991391"/>
              <a:ext cx="848624" cy="852820"/>
              <a:chOff x="13030197" y="-2630370"/>
              <a:chExt cx="1126902" cy="1132473"/>
            </a:xfrm>
          </p:grpSpPr>
          <p:sp>
            <p:nvSpPr>
              <p:cNvPr id="197" name="Pie 19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98" name="Group 197"/>
              <p:cNvGrpSpPr/>
              <p:nvPr/>
            </p:nvGrpSpPr>
            <p:grpSpPr>
              <a:xfrm rot="10800000">
                <a:off x="13030200" y="-2630370"/>
                <a:ext cx="1126899" cy="1132473"/>
                <a:chOff x="13030196" y="-2630369"/>
                <a:chExt cx="1126899" cy="1132473"/>
              </a:xfrm>
            </p:grpSpPr>
            <p:sp>
              <p:nvSpPr>
                <p:cNvPr id="199" name="Oval 19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Pie 19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1" name="Pie 20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Tree>
    <p:extLst>
      <p:ext uri="{BB962C8B-B14F-4D97-AF65-F5344CB8AC3E}">
        <p14:creationId xmlns:p14="http://schemas.microsoft.com/office/powerpoint/2010/main" val="1299806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6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70"/>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7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86"/>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94"/>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0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1" nodeType="clickEffect">
                                  <p:stCondLst>
                                    <p:cond delay="0"/>
                                  </p:stCondLst>
                                  <p:childTnLst>
                                    <p:set>
                                      <p:cBhvr>
                                        <p:cTn id="36" dur="1" fill="hold">
                                          <p:stCondLst>
                                            <p:cond delay="0"/>
                                          </p:stCondLst>
                                        </p:cTn>
                                        <p:tgtEl>
                                          <p:spTgt spid="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65" grpId="0" animBg="1"/>
      <p:bldP spid="45" grpId="0" animBg="1"/>
      <p:bldP spid="45" grpId="1" animBg="1"/>
      <p:bldP spid="46" grpId="0" animBg="1"/>
      <p:bldP spid="35" grpId="0" animBg="1"/>
      <p:bldP spid="37"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Oval 63"/>
          <p:cNvSpPr/>
          <p:nvPr/>
        </p:nvSpPr>
        <p:spPr>
          <a:xfrm>
            <a:off x="7304243" y="322144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8" name="Group 317"/>
          <p:cNvGrpSpPr/>
          <p:nvPr/>
        </p:nvGrpSpPr>
        <p:grpSpPr>
          <a:xfrm>
            <a:off x="4744062" y="3583523"/>
            <a:ext cx="848621" cy="848621"/>
            <a:chOff x="11190979" y="4790179"/>
            <a:chExt cx="848621" cy="848621"/>
          </a:xfrm>
        </p:grpSpPr>
        <p:grpSp>
          <p:nvGrpSpPr>
            <p:cNvPr id="319" name="Group 318"/>
            <p:cNvGrpSpPr/>
            <p:nvPr/>
          </p:nvGrpSpPr>
          <p:grpSpPr>
            <a:xfrm>
              <a:off x="11190980" y="4790180"/>
              <a:ext cx="848620" cy="848620"/>
              <a:chOff x="457200" y="-3634962"/>
              <a:chExt cx="1126895" cy="1126895"/>
            </a:xfrm>
          </p:grpSpPr>
          <p:grpSp>
            <p:nvGrpSpPr>
              <p:cNvPr id="321" name="Group 320"/>
              <p:cNvGrpSpPr/>
              <p:nvPr/>
            </p:nvGrpSpPr>
            <p:grpSpPr>
              <a:xfrm>
                <a:off x="457200" y="-3634962"/>
                <a:ext cx="1126895" cy="1126895"/>
                <a:chOff x="1270404" y="811874"/>
                <a:chExt cx="1126895" cy="1126895"/>
              </a:xfrm>
            </p:grpSpPr>
            <p:sp>
              <p:nvSpPr>
                <p:cNvPr id="324" name="Oval 323"/>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Pie 324"/>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22" name="Straight Connector 321"/>
              <p:cNvCxnSpPr>
                <a:stCxn id="324" idx="0"/>
                <a:endCxn id="324"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p:cNvCxnSpPr>
                <a:stCxn id="324" idx="2"/>
                <a:endCxn id="325"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20" name="Oval 319"/>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6" name="Group 325"/>
          <p:cNvGrpSpPr/>
          <p:nvPr/>
        </p:nvGrpSpPr>
        <p:grpSpPr>
          <a:xfrm>
            <a:off x="6248400" y="2274648"/>
            <a:ext cx="848621" cy="848621"/>
            <a:chOff x="11190979" y="4790179"/>
            <a:chExt cx="848621" cy="848621"/>
          </a:xfrm>
        </p:grpSpPr>
        <p:grpSp>
          <p:nvGrpSpPr>
            <p:cNvPr id="327" name="Group 326"/>
            <p:cNvGrpSpPr/>
            <p:nvPr/>
          </p:nvGrpSpPr>
          <p:grpSpPr>
            <a:xfrm>
              <a:off x="11190980" y="4790180"/>
              <a:ext cx="848620" cy="848620"/>
              <a:chOff x="457200" y="-3634962"/>
              <a:chExt cx="1126895" cy="1126895"/>
            </a:xfrm>
          </p:grpSpPr>
          <p:grpSp>
            <p:nvGrpSpPr>
              <p:cNvPr id="329" name="Group 328"/>
              <p:cNvGrpSpPr/>
              <p:nvPr/>
            </p:nvGrpSpPr>
            <p:grpSpPr>
              <a:xfrm>
                <a:off x="457200" y="-3634962"/>
                <a:ext cx="1126895" cy="1126895"/>
                <a:chOff x="1270404" y="811874"/>
                <a:chExt cx="1126895" cy="1126895"/>
              </a:xfrm>
            </p:grpSpPr>
            <p:sp>
              <p:nvSpPr>
                <p:cNvPr id="332" name="Oval 331"/>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Pie 332"/>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30" name="Straight Connector 329"/>
              <p:cNvCxnSpPr>
                <a:stCxn id="332" idx="0"/>
                <a:endCxn id="332"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p:cNvCxnSpPr>
                <a:stCxn id="332" idx="2"/>
                <a:endCxn id="333"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28" name="Oval 327"/>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4" name="Group 333"/>
          <p:cNvGrpSpPr/>
          <p:nvPr/>
        </p:nvGrpSpPr>
        <p:grpSpPr>
          <a:xfrm>
            <a:off x="4343401" y="5234940"/>
            <a:ext cx="848621" cy="848621"/>
            <a:chOff x="11190979" y="4790179"/>
            <a:chExt cx="848621" cy="848621"/>
          </a:xfrm>
        </p:grpSpPr>
        <p:grpSp>
          <p:nvGrpSpPr>
            <p:cNvPr id="335" name="Group 334"/>
            <p:cNvGrpSpPr/>
            <p:nvPr/>
          </p:nvGrpSpPr>
          <p:grpSpPr>
            <a:xfrm>
              <a:off x="11190980" y="4790180"/>
              <a:ext cx="848620" cy="848620"/>
              <a:chOff x="457200" y="-3634962"/>
              <a:chExt cx="1126895" cy="1126895"/>
            </a:xfrm>
          </p:grpSpPr>
          <p:grpSp>
            <p:nvGrpSpPr>
              <p:cNvPr id="337" name="Group 336"/>
              <p:cNvGrpSpPr/>
              <p:nvPr/>
            </p:nvGrpSpPr>
            <p:grpSpPr>
              <a:xfrm>
                <a:off x="457200" y="-3634962"/>
                <a:ext cx="1126895" cy="1126895"/>
                <a:chOff x="1270404" y="811874"/>
                <a:chExt cx="1126895" cy="1126895"/>
              </a:xfrm>
            </p:grpSpPr>
            <p:sp>
              <p:nvSpPr>
                <p:cNvPr id="340" name="Oval 339"/>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Pie 340"/>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38" name="Straight Connector 337"/>
              <p:cNvCxnSpPr>
                <a:stCxn id="340" idx="0"/>
                <a:endCxn id="340"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p:cNvCxnSpPr>
                <a:stCxn id="340" idx="2"/>
                <a:endCxn id="341"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36" name="Oval 335"/>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341"/>
          <p:cNvGrpSpPr/>
          <p:nvPr/>
        </p:nvGrpSpPr>
        <p:grpSpPr>
          <a:xfrm>
            <a:off x="4343400" y="2296875"/>
            <a:ext cx="848621" cy="848621"/>
            <a:chOff x="11190979" y="4790179"/>
            <a:chExt cx="848621" cy="848621"/>
          </a:xfrm>
        </p:grpSpPr>
        <p:grpSp>
          <p:nvGrpSpPr>
            <p:cNvPr id="343" name="Group 342"/>
            <p:cNvGrpSpPr/>
            <p:nvPr/>
          </p:nvGrpSpPr>
          <p:grpSpPr>
            <a:xfrm>
              <a:off x="11190980" y="4790180"/>
              <a:ext cx="848620" cy="848620"/>
              <a:chOff x="457200" y="-3634962"/>
              <a:chExt cx="1126895" cy="1126895"/>
            </a:xfrm>
          </p:grpSpPr>
          <p:grpSp>
            <p:nvGrpSpPr>
              <p:cNvPr id="345" name="Group 344"/>
              <p:cNvGrpSpPr/>
              <p:nvPr/>
            </p:nvGrpSpPr>
            <p:grpSpPr>
              <a:xfrm>
                <a:off x="457200" y="-3634962"/>
                <a:ext cx="1126895" cy="1126895"/>
                <a:chOff x="1270404" y="811874"/>
                <a:chExt cx="1126895" cy="1126895"/>
              </a:xfrm>
            </p:grpSpPr>
            <p:sp>
              <p:nvSpPr>
                <p:cNvPr id="348" name="Oval 347"/>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Pie 348"/>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46" name="Straight Connector 345"/>
              <p:cNvCxnSpPr>
                <a:stCxn id="348" idx="0"/>
                <a:endCxn id="348"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a:stCxn id="348" idx="2"/>
                <a:endCxn id="349"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4" name="Oval 343"/>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0" name="Group 349"/>
          <p:cNvGrpSpPr/>
          <p:nvPr/>
        </p:nvGrpSpPr>
        <p:grpSpPr>
          <a:xfrm>
            <a:off x="6096000" y="4263180"/>
            <a:ext cx="848621" cy="848621"/>
            <a:chOff x="11190979" y="4790179"/>
            <a:chExt cx="848621" cy="848621"/>
          </a:xfrm>
        </p:grpSpPr>
        <p:grpSp>
          <p:nvGrpSpPr>
            <p:cNvPr id="351" name="Group 350"/>
            <p:cNvGrpSpPr/>
            <p:nvPr/>
          </p:nvGrpSpPr>
          <p:grpSpPr>
            <a:xfrm>
              <a:off x="11190980" y="4790180"/>
              <a:ext cx="848620" cy="848620"/>
              <a:chOff x="457200" y="-3634962"/>
              <a:chExt cx="1126895" cy="1126895"/>
            </a:xfrm>
          </p:grpSpPr>
          <p:grpSp>
            <p:nvGrpSpPr>
              <p:cNvPr id="353" name="Group 352"/>
              <p:cNvGrpSpPr/>
              <p:nvPr/>
            </p:nvGrpSpPr>
            <p:grpSpPr>
              <a:xfrm>
                <a:off x="457200" y="-3634962"/>
                <a:ext cx="1126895" cy="1126895"/>
                <a:chOff x="1270404" y="811874"/>
                <a:chExt cx="1126895" cy="1126895"/>
              </a:xfrm>
            </p:grpSpPr>
            <p:sp>
              <p:nvSpPr>
                <p:cNvPr id="356" name="Oval 355"/>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Pie 356"/>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54" name="Straight Connector 353"/>
              <p:cNvCxnSpPr>
                <a:stCxn id="356" idx="0"/>
                <a:endCxn id="356"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p:cNvCxnSpPr>
                <a:stCxn id="356" idx="2"/>
                <a:endCxn id="357"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52" name="Oval 351"/>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8" name="Group 357"/>
          <p:cNvGrpSpPr/>
          <p:nvPr/>
        </p:nvGrpSpPr>
        <p:grpSpPr>
          <a:xfrm>
            <a:off x="3048000" y="4136639"/>
            <a:ext cx="848621" cy="848621"/>
            <a:chOff x="11190979" y="4790179"/>
            <a:chExt cx="848621" cy="848621"/>
          </a:xfrm>
        </p:grpSpPr>
        <p:grpSp>
          <p:nvGrpSpPr>
            <p:cNvPr id="359" name="Group 358"/>
            <p:cNvGrpSpPr/>
            <p:nvPr/>
          </p:nvGrpSpPr>
          <p:grpSpPr>
            <a:xfrm>
              <a:off x="11190980" y="4790180"/>
              <a:ext cx="848620" cy="848620"/>
              <a:chOff x="457200" y="-3634962"/>
              <a:chExt cx="1126895" cy="1126895"/>
            </a:xfrm>
          </p:grpSpPr>
          <p:grpSp>
            <p:nvGrpSpPr>
              <p:cNvPr id="361" name="Group 360"/>
              <p:cNvGrpSpPr/>
              <p:nvPr/>
            </p:nvGrpSpPr>
            <p:grpSpPr>
              <a:xfrm>
                <a:off x="457200" y="-3634962"/>
                <a:ext cx="1126895" cy="1126895"/>
                <a:chOff x="1270404" y="811874"/>
                <a:chExt cx="1126895" cy="1126895"/>
              </a:xfrm>
            </p:grpSpPr>
            <p:sp>
              <p:nvSpPr>
                <p:cNvPr id="364" name="Oval 363"/>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Pie 364"/>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62" name="Straight Connector 361"/>
              <p:cNvCxnSpPr>
                <a:stCxn id="364" idx="0"/>
                <a:endCxn id="364"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p:cNvCxnSpPr>
                <a:stCxn id="364" idx="2"/>
                <a:endCxn id="365"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60" name="Oval 359"/>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Freeform 44"/>
          <p:cNvSpPr/>
          <p:nvPr/>
        </p:nvSpPr>
        <p:spPr>
          <a:xfrm rot="16200000">
            <a:off x="2862589" y="1950341"/>
            <a:ext cx="4370757" cy="453704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2862589" y="1950341"/>
            <a:ext cx="4370751" cy="453704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7</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3250438" y="650852"/>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1021528" y="3579093"/>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5685447" y="5572631"/>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5592683" y="906590"/>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2" name="Group 301"/>
          <p:cNvGrpSpPr/>
          <p:nvPr/>
        </p:nvGrpSpPr>
        <p:grpSpPr>
          <a:xfrm>
            <a:off x="1775068" y="5115431"/>
            <a:ext cx="848621" cy="848621"/>
            <a:chOff x="11190979" y="4790179"/>
            <a:chExt cx="848621" cy="848621"/>
          </a:xfrm>
        </p:grpSpPr>
        <p:grpSp>
          <p:nvGrpSpPr>
            <p:cNvPr id="303" name="Group 302"/>
            <p:cNvGrpSpPr/>
            <p:nvPr/>
          </p:nvGrpSpPr>
          <p:grpSpPr>
            <a:xfrm>
              <a:off x="11190980" y="4790180"/>
              <a:ext cx="848620" cy="848620"/>
              <a:chOff x="457200" y="-3634962"/>
              <a:chExt cx="1126895" cy="1126895"/>
            </a:xfrm>
          </p:grpSpPr>
          <p:grpSp>
            <p:nvGrpSpPr>
              <p:cNvPr id="305" name="Group 304"/>
              <p:cNvGrpSpPr/>
              <p:nvPr/>
            </p:nvGrpSpPr>
            <p:grpSpPr>
              <a:xfrm>
                <a:off x="457200" y="-3634962"/>
                <a:ext cx="1126895" cy="1126895"/>
                <a:chOff x="1270404" y="811874"/>
                <a:chExt cx="1126895" cy="1126895"/>
              </a:xfrm>
            </p:grpSpPr>
            <p:sp>
              <p:nvSpPr>
                <p:cNvPr id="308" name="Oval 307"/>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Pie 308"/>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06" name="Straight Connector 305"/>
              <p:cNvCxnSpPr>
                <a:stCxn id="308" idx="0"/>
                <a:endCxn id="308"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p:cNvCxnSpPr>
                <a:stCxn id="308" idx="2"/>
                <a:endCxn id="309"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04" name="Oval 303"/>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0" name="Group 309"/>
          <p:cNvGrpSpPr/>
          <p:nvPr/>
        </p:nvGrpSpPr>
        <p:grpSpPr>
          <a:xfrm>
            <a:off x="2199379" y="2121224"/>
            <a:ext cx="848621" cy="848621"/>
            <a:chOff x="11190979" y="4790179"/>
            <a:chExt cx="848621" cy="848621"/>
          </a:xfrm>
        </p:grpSpPr>
        <p:grpSp>
          <p:nvGrpSpPr>
            <p:cNvPr id="311" name="Group 310"/>
            <p:cNvGrpSpPr/>
            <p:nvPr/>
          </p:nvGrpSpPr>
          <p:grpSpPr>
            <a:xfrm>
              <a:off x="11190980" y="4790180"/>
              <a:ext cx="848620" cy="848620"/>
              <a:chOff x="457200" y="-3634962"/>
              <a:chExt cx="1126895" cy="1126895"/>
            </a:xfrm>
          </p:grpSpPr>
          <p:grpSp>
            <p:nvGrpSpPr>
              <p:cNvPr id="313" name="Group 312"/>
              <p:cNvGrpSpPr/>
              <p:nvPr/>
            </p:nvGrpSpPr>
            <p:grpSpPr>
              <a:xfrm>
                <a:off x="457200" y="-3634962"/>
                <a:ext cx="1126895" cy="1126895"/>
                <a:chOff x="1270404" y="811874"/>
                <a:chExt cx="1126895" cy="1126895"/>
              </a:xfrm>
            </p:grpSpPr>
            <p:sp>
              <p:nvSpPr>
                <p:cNvPr id="316" name="Oval 315"/>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Pie 316"/>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14" name="Straight Connector 313"/>
              <p:cNvCxnSpPr>
                <a:stCxn id="316" idx="0"/>
                <a:endCxn id="316"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p:cNvCxnSpPr>
                <a:stCxn id="316" idx="2"/>
                <a:endCxn id="317"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2" name="Oval 311"/>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155191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0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1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18"/>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26"/>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3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42"/>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50"/>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5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6"/>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45" grpId="0" animBg="1"/>
      <p:bldP spid="45" grpId="1" animBg="1"/>
      <p:bldP spid="46" grpId="0" animBg="1"/>
      <p:bldP spid="35" grpId="0" animBg="1"/>
      <p:bldP spid="37" grpId="0" animBg="1"/>
      <p:bldP spid="62" grpId="0" animBg="1"/>
      <p:bldP spid="63" grpId="0" animBg="1"/>
      <p:bldP spid="65"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Oval 36"/>
          <p:cNvSpPr/>
          <p:nvPr/>
        </p:nvSpPr>
        <p:spPr>
          <a:xfrm>
            <a:off x="5943600" y="2091114"/>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5501800" y="191581"/>
            <a:ext cx="850255" cy="848619"/>
            <a:chOff x="4044126" y="46154"/>
            <a:chExt cx="1129066" cy="1126895"/>
          </a:xfrm>
        </p:grpSpPr>
        <p:sp>
          <p:nvSpPr>
            <p:cNvPr id="220" name="Oval 219"/>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Pie 220"/>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31" name="Group 230"/>
          <p:cNvGrpSpPr/>
          <p:nvPr/>
        </p:nvGrpSpPr>
        <p:grpSpPr>
          <a:xfrm>
            <a:off x="2005732" y="1435668"/>
            <a:ext cx="850255" cy="848619"/>
            <a:chOff x="4044126" y="46154"/>
            <a:chExt cx="1129066" cy="1126895"/>
          </a:xfrm>
        </p:grpSpPr>
        <p:sp>
          <p:nvSpPr>
            <p:cNvPr id="232" name="Oval 231"/>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Pie 232"/>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34" name="Group 233"/>
          <p:cNvGrpSpPr/>
          <p:nvPr/>
        </p:nvGrpSpPr>
        <p:grpSpPr>
          <a:xfrm>
            <a:off x="3961479" y="3315323"/>
            <a:ext cx="850255" cy="848619"/>
            <a:chOff x="4044126" y="46154"/>
            <a:chExt cx="1129066" cy="1126895"/>
          </a:xfrm>
        </p:grpSpPr>
        <p:sp>
          <p:nvSpPr>
            <p:cNvPr id="235" name="Oval 234"/>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Pie 235"/>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45" name="Freeform 44"/>
          <p:cNvSpPr/>
          <p:nvPr/>
        </p:nvSpPr>
        <p:spPr>
          <a:xfrm rot="16200000">
            <a:off x="575668" y="1051043"/>
            <a:ext cx="4370757" cy="453704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575668" y="1051043"/>
            <a:ext cx="4370751" cy="453704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4</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grpSp>
        <p:nvGrpSpPr>
          <p:cNvPr id="222" name="Group 221"/>
          <p:cNvGrpSpPr/>
          <p:nvPr/>
        </p:nvGrpSpPr>
        <p:grpSpPr>
          <a:xfrm>
            <a:off x="3535161" y="5747306"/>
            <a:ext cx="850255" cy="848619"/>
            <a:chOff x="4044126" y="46154"/>
            <a:chExt cx="1129066" cy="1126895"/>
          </a:xfrm>
        </p:grpSpPr>
        <p:sp>
          <p:nvSpPr>
            <p:cNvPr id="223" name="Oval 222"/>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Pie 223"/>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25" name="Group 224"/>
          <p:cNvGrpSpPr/>
          <p:nvPr/>
        </p:nvGrpSpPr>
        <p:grpSpPr>
          <a:xfrm>
            <a:off x="6541145" y="4512022"/>
            <a:ext cx="850255" cy="848619"/>
            <a:chOff x="4044126" y="46154"/>
            <a:chExt cx="1129066" cy="1126895"/>
          </a:xfrm>
        </p:grpSpPr>
        <p:sp>
          <p:nvSpPr>
            <p:cNvPr id="226" name="Oval 225"/>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Pie 226"/>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28" name="Group 227"/>
          <p:cNvGrpSpPr/>
          <p:nvPr/>
        </p:nvGrpSpPr>
        <p:grpSpPr>
          <a:xfrm>
            <a:off x="505500" y="4683667"/>
            <a:ext cx="850255" cy="848619"/>
            <a:chOff x="4044126" y="46154"/>
            <a:chExt cx="1129066" cy="1126895"/>
          </a:xfrm>
        </p:grpSpPr>
        <p:sp>
          <p:nvSpPr>
            <p:cNvPr id="229" name="Oval 228"/>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Pie 229"/>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Tree>
    <p:extLst>
      <p:ext uri="{BB962C8B-B14F-4D97-AF65-F5344CB8AC3E}">
        <p14:creationId xmlns:p14="http://schemas.microsoft.com/office/powerpoint/2010/main" val="1453399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2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2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2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3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3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6"/>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45" grpId="0" animBg="1"/>
      <p:bldP spid="45" grpId="1" animBg="1"/>
      <p:bldP spid="46" grpId="0" animBg="1"/>
      <p:bldP spid="3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Oval 36"/>
          <p:cNvSpPr/>
          <p:nvPr/>
        </p:nvSpPr>
        <p:spPr>
          <a:xfrm>
            <a:off x="3505200" y="255619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8" name="Group 317"/>
          <p:cNvGrpSpPr/>
          <p:nvPr/>
        </p:nvGrpSpPr>
        <p:grpSpPr>
          <a:xfrm>
            <a:off x="2623690" y="845269"/>
            <a:ext cx="848621" cy="848621"/>
            <a:chOff x="11190979" y="4790179"/>
            <a:chExt cx="848621" cy="848621"/>
          </a:xfrm>
        </p:grpSpPr>
        <p:grpSp>
          <p:nvGrpSpPr>
            <p:cNvPr id="319" name="Group 318"/>
            <p:cNvGrpSpPr/>
            <p:nvPr/>
          </p:nvGrpSpPr>
          <p:grpSpPr>
            <a:xfrm>
              <a:off x="11190980" y="4790180"/>
              <a:ext cx="848620" cy="848620"/>
              <a:chOff x="457200" y="-3634962"/>
              <a:chExt cx="1126895" cy="1126895"/>
            </a:xfrm>
          </p:grpSpPr>
          <p:grpSp>
            <p:nvGrpSpPr>
              <p:cNvPr id="321" name="Group 320"/>
              <p:cNvGrpSpPr/>
              <p:nvPr/>
            </p:nvGrpSpPr>
            <p:grpSpPr>
              <a:xfrm>
                <a:off x="457200" y="-3634962"/>
                <a:ext cx="1126895" cy="1126895"/>
                <a:chOff x="1270404" y="811874"/>
                <a:chExt cx="1126895" cy="1126895"/>
              </a:xfrm>
            </p:grpSpPr>
            <p:sp>
              <p:nvSpPr>
                <p:cNvPr id="324" name="Oval 323"/>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Pie 324"/>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22" name="Straight Connector 321"/>
              <p:cNvCxnSpPr>
                <a:stCxn id="324" idx="0"/>
                <a:endCxn id="324"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p:cNvCxnSpPr>
                <a:stCxn id="324" idx="2"/>
                <a:endCxn id="325"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20" name="Oval 319"/>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0" name="Group 349"/>
          <p:cNvGrpSpPr/>
          <p:nvPr/>
        </p:nvGrpSpPr>
        <p:grpSpPr>
          <a:xfrm>
            <a:off x="4724400" y="935937"/>
            <a:ext cx="848621" cy="848621"/>
            <a:chOff x="11190979" y="4790179"/>
            <a:chExt cx="848621" cy="848621"/>
          </a:xfrm>
        </p:grpSpPr>
        <p:grpSp>
          <p:nvGrpSpPr>
            <p:cNvPr id="351" name="Group 350"/>
            <p:cNvGrpSpPr/>
            <p:nvPr/>
          </p:nvGrpSpPr>
          <p:grpSpPr>
            <a:xfrm>
              <a:off x="11190980" y="4790180"/>
              <a:ext cx="848620" cy="848620"/>
              <a:chOff x="457200" y="-3634962"/>
              <a:chExt cx="1126895" cy="1126895"/>
            </a:xfrm>
          </p:grpSpPr>
          <p:grpSp>
            <p:nvGrpSpPr>
              <p:cNvPr id="353" name="Group 352"/>
              <p:cNvGrpSpPr/>
              <p:nvPr/>
            </p:nvGrpSpPr>
            <p:grpSpPr>
              <a:xfrm>
                <a:off x="457200" y="-3634962"/>
                <a:ext cx="1126895" cy="1126895"/>
                <a:chOff x="1270404" y="811874"/>
                <a:chExt cx="1126895" cy="1126895"/>
              </a:xfrm>
            </p:grpSpPr>
            <p:sp>
              <p:nvSpPr>
                <p:cNvPr id="356" name="Oval 355"/>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Pie 356"/>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54" name="Straight Connector 353"/>
              <p:cNvCxnSpPr>
                <a:stCxn id="356" idx="0"/>
                <a:endCxn id="356"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p:cNvCxnSpPr>
                <a:stCxn id="356" idx="2"/>
                <a:endCxn id="357"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52" name="Oval 351"/>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8" name="Group 357"/>
          <p:cNvGrpSpPr/>
          <p:nvPr/>
        </p:nvGrpSpPr>
        <p:grpSpPr>
          <a:xfrm>
            <a:off x="6324600" y="2797137"/>
            <a:ext cx="848621" cy="848621"/>
            <a:chOff x="11190979" y="4790179"/>
            <a:chExt cx="848621" cy="848621"/>
          </a:xfrm>
        </p:grpSpPr>
        <p:grpSp>
          <p:nvGrpSpPr>
            <p:cNvPr id="359" name="Group 358"/>
            <p:cNvGrpSpPr/>
            <p:nvPr/>
          </p:nvGrpSpPr>
          <p:grpSpPr>
            <a:xfrm>
              <a:off x="11190980" y="4790180"/>
              <a:ext cx="848620" cy="848620"/>
              <a:chOff x="457200" y="-3634962"/>
              <a:chExt cx="1126895" cy="1126895"/>
            </a:xfrm>
          </p:grpSpPr>
          <p:grpSp>
            <p:nvGrpSpPr>
              <p:cNvPr id="361" name="Group 360"/>
              <p:cNvGrpSpPr/>
              <p:nvPr/>
            </p:nvGrpSpPr>
            <p:grpSpPr>
              <a:xfrm>
                <a:off x="457200" y="-3634962"/>
                <a:ext cx="1126895" cy="1126895"/>
                <a:chOff x="1270404" y="811874"/>
                <a:chExt cx="1126895" cy="1126895"/>
              </a:xfrm>
            </p:grpSpPr>
            <p:sp>
              <p:nvSpPr>
                <p:cNvPr id="364" name="Oval 363"/>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Pie 364"/>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62" name="Straight Connector 361"/>
              <p:cNvCxnSpPr>
                <a:stCxn id="364" idx="0"/>
                <a:endCxn id="364"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p:cNvCxnSpPr>
                <a:stCxn id="364" idx="2"/>
                <a:endCxn id="365"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60" name="Oval 359"/>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Freeform 44"/>
          <p:cNvSpPr/>
          <p:nvPr/>
        </p:nvSpPr>
        <p:spPr>
          <a:xfrm rot="16200000">
            <a:off x="3131147" y="472966"/>
            <a:ext cx="4370757" cy="453704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3131147" y="472966"/>
            <a:ext cx="4370751" cy="453704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4</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65" name="Oval 64"/>
          <p:cNvSpPr/>
          <p:nvPr/>
        </p:nvSpPr>
        <p:spPr>
          <a:xfrm>
            <a:off x="1039181" y="4374870"/>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2" name="Group 301"/>
          <p:cNvGrpSpPr/>
          <p:nvPr/>
        </p:nvGrpSpPr>
        <p:grpSpPr>
          <a:xfrm>
            <a:off x="922745" y="2556197"/>
            <a:ext cx="848621" cy="848621"/>
            <a:chOff x="11190979" y="4790179"/>
            <a:chExt cx="848621" cy="848621"/>
          </a:xfrm>
        </p:grpSpPr>
        <p:grpSp>
          <p:nvGrpSpPr>
            <p:cNvPr id="303" name="Group 302"/>
            <p:cNvGrpSpPr/>
            <p:nvPr/>
          </p:nvGrpSpPr>
          <p:grpSpPr>
            <a:xfrm>
              <a:off x="11190980" y="4790180"/>
              <a:ext cx="848620" cy="848620"/>
              <a:chOff x="457200" y="-3634962"/>
              <a:chExt cx="1126895" cy="1126895"/>
            </a:xfrm>
          </p:grpSpPr>
          <p:grpSp>
            <p:nvGrpSpPr>
              <p:cNvPr id="305" name="Group 304"/>
              <p:cNvGrpSpPr/>
              <p:nvPr/>
            </p:nvGrpSpPr>
            <p:grpSpPr>
              <a:xfrm>
                <a:off x="457200" y="-3634962"/>
                <a:ext cx="1126895" cy="1126895"/>
                <a:chOff x="1270404" y="811874"/>
                <a:chExt cx="1126895" cy="1126895"/>
              </a:xfrm>
            </p:grpSpPr>
            <p:sp>
              <p:nvSpPr>
                <p:cNvPr id="308" name="Oval 307"/>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Pie 308"/>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06" name="Straight Connector 305"/>
              <p:cNvCxnSpPr>
                <a:stCxn id="308" idx="0"/>
                <a:endCxn id="308"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p:cNvCxnSpPr>
                <a:stCxn id="308" idx="2"/>
                <a:endCxn id="309"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04" name="Oval 303"/>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0" name="Group 309"/>
          <p:cNvGrpSpPr/>
          <p:nvPr/>
        </p:nvGrpSpPr>
        <p:grpSpPr>
          <a:xfrm>
            <a:off x="4582083" y="5646743"/>
            <a:ext cx="848621" cy="848621"/>
            <a:chOff x="11190979" y="4790179"/>
            <a:chExt cx="848621" cy="848621"/>
          </a:xfrm>
        </p:grpSpPr>
        <p:grpSp>
          <p:nvGrpSpPr>
            <p:cNvPr id="311" name="Group 310"/>
            <p:cNvGrpSpPr/>
            <p:nvPr/>
          </p:nvGrpSpPr>
          <p:grpSpPr>
            <a:xfrm>
              <a:off x="11190980" y="4790180"/>
              <a:ext cx="848620" cy="848620"/>
              <a:chOff x="457200" y="-3634962"/>
              <a:chExt cx="1126895" cy="1126895"/>
            </a:xfrm>
          </p:grpSpPr>
          <p:grpSp>
            <p:nvGrpSpPr>
              <p:cNvPr id="313" name="Group 312"/>
              <p:cNvGrpSpPr/>
              <p:nvPr/>
            </p:nvGrpSpPr>
            <p:grpSpPr>
              <a:xfrm>
                <a:off x="457200" y="-3634962"/>
                <a:ext cx="1126895" cy="1126895"/>
                <a:chOff x="1270404" y="811874"/>
                <a:chExt cx="1126895" cy="1126895"/>
              </a:xfrm>
            </p:grpSpPr>
            <p:sp>
              <p:nvSpPr>
                <p:cNvPr id="316" name="Oval 315"/>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Pie 316"/>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14" name="Straight Connector 313"/>
              <p:cNvCxnSpPr>
                <a:stCxn id="316" idx="0"/>
                <a:endCxn id="316"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p:cNvCxnSpPr>
                <a:stCxn id="316" idx="2"/>
                <a:endCxn id="317"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2" name="Oval 311"/>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6" name="Group 325"/>
          <p:cNvGrpSpPr/>
          <p:nvPr/>
        </p:nvGrpSpPr>
        <p:grpSpPr>
          <a:xfrm>
            <a:off x="3087074" y="4222470"/>
            <a:ext cx="848621" cy="848621"/>
            <a:chOff x="11190979" y="4790179"/>
            <a:chExt cx="848621" cy="848621"/>
          </a:xfrm>
        </p:grpSpPr>
        <p:grpSp>
          <p:nvGrpSpPr>
            <p:cNvPr id="327" name="Group 326"/>
            <p:cNvGrpSpPr/>
            <p:nvPr/>
          </p:nvGrpSpPr>
          <p:grpSpPr>
            <a:xfrm>
              <a:off x="11190980" y="4790180"/>
              <a:ext cx="848620" cy="848620"/>
              <a:chOff x="457200" y="-3634962"/>
              <a:chExt cx="1126895" cy="1126895"/>
            </a:xfrm>
          </p:grpSpPr>
          <p:grpSp>
            <p:nvGrpSpPr>
              <p:cNvPr id="329" name="Group 328"/>
              <p:cNvGrpSpPr/>
              <p:nvPr/>
            </p:nvGrpSpPr>
            <p:grpSpPr>
              <a:xfrm>
                <a:off x="457200" y="-3634962"/>
                <a:ext cx="1126895" cy="1126895"/>
                <a:chOff x="1270404" y="811874"/>
                <a:chExt cx="1126895" cy="1126895"/>
              </a:xfrm>
            </p:grpSpPr>
            <p:sp>
              <p:nvSpPr>
                <p:cNvPr id="332" name="Oval 331"/>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Pie 332"/>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30" name="Straight Connector 329"/>
              <p:cNvCxnSpPr>
                <a:stCxn id="332" idx="0"/>
                <a:endCxn id="332"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p:cNvCxnSpPr>
                <a:stCxn id="332" idx="2"/>
                <a:endCxn id="333"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28" name="Oval 327"/>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4" name="Group 333"/>
          <p:cNvGrpSpPr/>
          <p:nvPr/>
        </p:nvGrpSpPr>
        <p:grpSpPr>
          <a:xfrm>
            <a:off x="6172200" y="4320570"/>
            <a:ext cx="848621" cy="848621"/>
            <a:chOff x="11190979" y="4790179"/>
            <a:chExt cx="848621" cy="848621"/>
          </a:xfrm>
        </p:grpSpPr>
        <p:grpSp>
          <p:nvGrpSpPr>
            <p:cNvPr id="335" name="Group 334"/>
            <p:cNvGrpSpPr/>
            <p:nvPr/>
          </p:nvGrpSpPr>
          <p:grpSpPr>
            <a:xfrm>
              <a:off x="11190980" y="4790180"/>
              <a:ext cx="848620" cy="848620"/>
              <a:chOff x="457200" y="-3634962"/>
              <a:chExt cx="1126895" cy="1126895"/>
            </a:xfrm>
          </p:grpSpPr>
          <p:grpSp>
            <p:nvGrpSpPr>
              <p:cNvPr id="337" name="Group 336"/>
              <p:cNvGrpSpPr/>
              <p:nvPr/>
            </p:nvGrpSpPr>
            <p:grpSpPr>
              <a:xfrm>
                <a:off x="457200" y="-3634962"/>
                <a:ext cx="1126895" cy="1126895"/>
                <a:chOff x="1270404" y="811874"/>
                <a:chExt cx="1126895" cy="1126895"/>
              </a:xfrm>
            </p:grpSpPr>
            <p:sp>
              <p:nvSpPr>
                <p:cNvPr id="340" name="Oval 339"/>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Pie 340"/>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38" name="Straight Connector 337"/>
              <p:cNvCxnSpPr>
                <a:stCxn id="340" idx="0"/>
                <a:endCxn id="340"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p:cNvCxnSpPr>
                <a:stCxn id="340" idx="2"/>
                <a:endCxn id="341"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36" name="Oval 335"/>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341"/>
          <p:cNvGrpSpPr/>
          <p:nvPr/>
        </p:nvGrpSpPr>
        <p:grpSpPr>
          <a:xfrm>
            <a:off x="7919589" y="1892869"/>
            <a:ext cx="848621" cy="848621"/>
            <a:chOff x="11190979" y="4790179"/>
            <a:chExt cx="848621" cy="848621"/>
          </a:xfrm>
        </p:grpSpPr>
        <p:grpSp>
          <p:nvGrpSpPr>
            <p:cNvPr id="343" name="Group 342"/>
            <p:cNvGrpSpPr/>
            <p:nvPr/>
          </p:nvGrpSpPr>
          <p:grpSpPr>
            <a:xfrm>
              <a:off x="11190980" y="4790180"/>
              <a:ext cx="848620" cy="848620"/>
              <a:chOff x="457200" y="-3634962"/>
              <a:chExt cx="1126895" cy="1126895"/>
            </a:xfrm>
          </p:grpSpPr>
          <p:grpSp>
            <p:nvGrpSpPr>
              <p:cNvPr id="345" name="Group 344"/>
              <p:cNvGrpSpPr/>
              <p:nvPr/>
            </p:nvGrpSpPr>
            <p:grpSpPr>
              <a:xfrm>
                <a:off x="457200" y="-3634962"/>
                <a:ext cx="1126895" cy="1126895"/>
                <a:chOff x="1270404" y="811874"/>
                <a:chExt cx="1126895" cy="1126895"/>
              </a:xfrm>
            </p:grpSpPr>
            <p:sp>
              <p:nvSpPr>
                <p:cNvPr id="348" name="Oval 347"/>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Pie 348"/>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46" name="Straight Connector 345"/>
              <p:cNvCxnSpPr>
                <a:stCxn id="348" idx="0"/>
                <a:endCxn id="348"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a:stCxn id="348" idx="2"/>
                <a:endCxn id="349"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4" name="Oval 343"/>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06201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0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1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1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2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3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4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5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5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4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1" nodeType="clickEffect">
                                  <p:stCondLst>
                                    <p:cond delay="0"/>
                                  </p:stCondLst>
                                  <p:childTnLst>
                                    <p:set>
                                      <p:cBhvr>
                                        <p:cTn id="38" dur="1" fill="hold">
                                          <p:stCondLst>
                                            <p:cond delay="0"/>
                                          </p:stCondLst>
                                        </p:cTn>
                                        <p:tgtEl>
                                          <p:spTgt spid="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45" grpId="0" animBg="1"/>
      <p:bldP spid="45" grpId="1" animBg="1"/>
      <p:bldP spid="46" grpId="0" animBg="1"/>
      <p:bldP spid="35" grpId="0" animBg="1"/>
      <p:bldP spid="65"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#10 (of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Splat! Slides</a:t>
            </a:r>
          </a:p>
          <a:p>
            <a:r>
              <a:rPr lang="en-US" sz="2800" b="1" dirty="0" smtClean="0">
                <a:solidFill>
                  <a:schemeClr val="bg1"/>
                </a:solidFill>
              </a:rPr>
              <a:t>(These Splat! slides do not appear anywhere else.)</a:t>
            </a:r>
            <a:endParaRPr lang="en-US" sz="2800" b="1" dirty="0">
              <a:solidFill>
                <a:schemeClr val="bg1"/>
              </a:solidFill>
            </a:endParaRPr>
          </a:p>
        </p:txBody>
      </p:sp>
    </p:spTree>
    <p:extLst>
      <p:ext uri="{BB962C8B-B14F-4D97-AF65-F5344CB8AC3E}">
        <p14:creationId xmlns:p14="http://schemas.microsoft.com/office/powerpoint/2010/main" val="1079832944"/>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Level F</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Instant Fraction Splat!</a:t>
            </a: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endParaRPr lang="en-US" sz="6000" b="1" dirty="0" smtClean="0">
              <a:solidFill>
                <a:schemeClr val="tx2">
                  <a:lumMod val="60000"/>
                  <a:lumOff val="40000"/>
                </a:schemeClr>
              </a:solidFill>
            </a:endParaRPr>
          </a:p>
        </p:txBody>
      </p:sp>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3 – 6</a:t>
            </a:r>
            <a:endParaRPr lang="en-US" sz="6000" b="1" dirty="0">
              <a:solidFill>
                <a:schemeClr val="tx1"/>
              </a:solidFill>
            </a:endParaRPr>
          </a:p>
        </p:txBody>
      </p:sp>
    </p:spTree>
    <p:extLst>
      <p:ext uri="{BB962C8B-B14F-4D97-AF65-F5344CB8AC3E}">
        <p14:creationId xmlns:p14="http://schemas.microsoft.com/office/powerpoint/2010/main" val="586886079"/>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857500"/>
            <a:ext cx="8229600" cy="1143000"/>
          </a:xfrm>
        </p:spPr>
        <p:txBody>
          <a:bodyPr>
            <a:normAutofit fontScale="90000"/>
          </a:bodyPr>
          <a:lstStyle/>
          <a:p>
            <a:pPr algn="l"/>
            <a:r>
              <a:rPr lang="en-US" dirty="0" smtClean="0"/>
              <a:t>Tip: </a:t>
            </a:r>
            <a:r>
              <a:rPr lang="en-US" dirty="0"/>
              <a:t>Remind students </a:t>
            </a:r>
            <a:r>
              <a:rPr lang="en-US" dirty="0" smtClean="0"/>
              <a:t>that the object is not to find the specific shapes that are under the Splat.</a:t>
            </a:r>
            <a:br>
              <a:rPr lang="en-US" dirty="0" smtClean="0"/>
            </a:br>
            <a:r>
              <a:rPr lang="en-US" dirty="0"/>
              <a:t/>
            </a:r>
            <a:br>
              <a:rPr lang="en-US" dirty="0"/>
            </a:br>
            <a:r>
              <a:rPr lang="en-US" dirty="0" smtClean="0"/>
              <a:t>Rather, the object is to find the </a:t>
            </a:r>
            <a:r>
              <a:rPr lang="en-US" b="1" i="1" u="sng" dirty="0" smtClean="0"/>
              <a:t>value</a:t>
            </a:r>
            <a:r>
              <a:rPr lang="en-US" dirty="0" smtClean="0"/>
              <a:t> under the Splat.</a:t>
            </a:r>
            <a:endParaRPr lang="en-US" dirty="0"/>
          </a:p>
        </p:txBody>
      </p:sp>
    </p:spTree>
    <p:extLst>
      <p:ext uri="{BB962C8B-B14F-4D97-AF65-F5344CB8AC3E}">
        <p14:creationId xmlns:p14="http://schemas.microsoft.com/office/powerpoint/2010/main" val="362466460"/>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Level A</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Splat through 10</a:t>
            </a:r>
            <a:br>
              <a:rPr lang="en-US" sz="6000" b="1" dirty="0" smtClean="0">
                <a:solidFill>
                  <a:schemeClr val="tx2">
                    <a:lumMod val="60000"/>
                    <a:lumOff val="40000"/>
                  </a:schemeClr>
                </a:solidFill>
              </a:rPr>
            </a:b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t>
            </a:r>
            <a:endParaRPr lang="en-US" sz="6000" b="1" dirty="0">
              <a:solidFill>
                <a:schemeClr val="tx2">
                  <a:lumMod val="60000"/>
                  <a:lumOff val="40000"/>
                </a:schemeClr>
              </a:solidFill>
            </a:endParaRPr>
          </a:p>
        </p:txBody>
      </p:sp>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K – 1 </a:t>
            </a:r>
            <a:endParaRPr lang="en-US" sz="6000" b="1" dirty="0">
              <a:solidFill>
                <a:schemeClr val="tx1"/>
              </a:solidFill>
            </a:endParaRPr>
          </a:p>
        </p:txBody>
      </p:sp>
    </p:spTree>
    <p:extLst>
      <p:ext uri="{BB962C8B-B14F-4D97-AF65-F5344CB8AC3E}">
        <p14:creationId xmlns:p14="http://schemas.microsoft.com/office/powerpoint/2010/main" val="2729745180"/>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46"/>
          <p:cNvSpPr/>
          <p:nvPr/>
        </p:nvSpPr>
        <p:spPr>
          <a:xfrm>
            <a:off x="6083873" y="1868684"/>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7681333" y="383104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p:cNvGrpSpPr/>
          <p:nvPr/>
        </p:nvGrpSpPr>
        <p:grpSpPr>
          <a:xfrm>
            <a:off x="4325280" y="3645759"/>
            <a:ext cx="848624" cy="852820"/>
            <a:chOff x="2251598" y="991391"/>
            <a:chExt cx="848624" cy="852820"/>
          </a:xfrm>
        </p:grpSpPr>
        <p:sp>
          <p:nvSpPr>
            <p:cNvPr id="127" name="Oval 12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8" name="Group 127"/>
            <p:cNvGrpSpPr/>
            <p:nvPr/>
          </p:nvGrpSpPr>
          <p:grpSpPr>
            <a:xfrm>
              <a:off x="2251598" y="991391"/>
              <a:ext cx="848624" cy="852820"/>
              <a:chOff x="13030197" y="-2630370"/>
              <a:chExt cx="1126902" cy="1132473"/>
            </a:xfrm>
          </p:grpSpPr>
          <p:sp>
            <p:nvSpPr>
              <p:cNvPr id="129" name="Pie 12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30" name="Group 129"/>
              <p:cNvGrpSpPr/>
              <p:nvPr/>
            </p:nvGrpSpPr>
            <p:grpSpPr>
              <a:xfrm rot="10800000">
                <a:off x="13030200" y="-2630370"/>
                <a:ext cx="1126899" cy="1132473"/>
                <a:chOff x="13030196" y="-2630369"/>
                <a:chExt cx="1126899" cy="1132473"/>
              </a:xfrm>
            </p:grpSpPr>
            <p:sp>
              <p:nvSpPr>
                <p:cNvPr id="131" name="Oval 13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Pie 13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3" name="Pie 13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37" name="Oval 36"/>
          <p:cNvSpPr/>
          <p:nvPr/>
        </p:nvSpPr>
        <p:spPr>
          <a:xfrm>
            <a:off x="3879063" y="1708561"/>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28"/>
          <p:cNvSpPr/>
          <p:nvPr/>
        </p:nvSpPr>
        <p:spPr>
          <a:xfrm rot="16200000">
            <a:off x="4132202" y="1333729"/>
            <a:ext cx="4751964" cy="493275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6200000">
            <a:off x="4132203" y="1333730"/>
            <a:ext cx="4751957" cy="493275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p:cNvGrpSpPr/>
          <p:nvPr/>
        </p:nvGrpSpPr>
        <p:grpSpPr>
          <a:xfrm>
            <a:off x="1589782" y="2401698"/>
            <a:ext cx="848624" cy="852820"/>
            <a:chOff x="2251598" y="991391"/>
            <a:chExt cx="848624" cy="852820"/>
          </a:xfrm>
        </p:grpSpPr>
        <p:sp>
          <p:nvSpPr>
            <p:cNvPr id="111" name="Oval 110"/>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2251598" y="991391"/>
              <a:ext cx="848624" cy="852820"/>
              <a:chOff x="13030197" y="-2630370"/>
              <a:chExt cx="1126902" cy="1132473"/>
            </a:xfrm>
          </p:grpSpPr>
          <p:sp>
            <p:nvSpPr>
              <p:cNvPr id="113" name="Pie 112"/>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14" name="Group 113"/>
              <p:cNvGrpSpPr/>
              <p:nvPr/>
            </p:nvGrpSpPr>
            <p:grpSpPr>
              <a:xfrm rot="10800000">
                <a:off x="13030200" y="-2630370"/>
                <a:ext cx="1126899" cy="1132473"/>
                <a:chOff x="13030196" y="-2630369"/>
                <a:chExt cx="1126899" cy="1132473"/>
              </a:xfrm>
            </p:grpSpPr>
            <p:sp>
              <p:nvSpPr>
                <p:cNvPr id="115" name="Oval 114"/>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Pie 11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7" name="Pie 116"/>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18" name="Group 117"/>
          <p:cNvGrpSpPr/>
          <p:nvPr/>
        </p:nvGrpSpPr>
        <p:grpSpPr>
          <a:xfrm>
            <a:off x="2438400" y="5145487"/>
            <a:ext cx="848624" cy="852820"/>
            <a:chOff x="2251598" y="991391"/>
            <a:chExt cx="848624" cy="852820"/>
          </a:xfrm>
        </p:grpSpPr>
        <p:sp>
          <p:nvSpPr>
            <p:cNvPr id="119" name="Oval 11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0" name="Group 119"/>
            <p:cNvGrpSpPr/>
            <p:nvPr/>
          </p:nvGrpSpPr>
          <p:grpSpPr>
            <a:xfrm>
              <a:off x="2251598" y="991391"/>
              <a:ext cx="848624" cy="852820"/>
              <a:chOff x="13030197" y="-2630370"/>
              <a:chExt cx="1126902" cy="1132473"/>
            </a:xfrm>
          </p:grpSpPr>
          <p:sp>
            <p:nvSpPr>
              <p:cNvPr id="121" name="Pie 12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22" name="Group 121"/>
              <p:cNvGrpSpPr/>
              <p:nvPr/>
            </p:nvGrpSpPr>
            <p:grpSpPr>
              <a:xfrm rot="10800000">
                <a:off x="13030200" y="-2630370"/>
                <a:ext cx="1126899" cy="1132473"/>
                <a:chOff x="13030196" y="-2630369"/>
                <a:chExt cx="1126899" cy="1132473"/>
              </a:xfrm>
            </p:grpSpPr>
            <p:sp>
              <p:nvSpPr>
                <p:cNvPr id="123" name="Oval 12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Pie 12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5" name="Pie 12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4</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23" name="Rectangular Callout 22"/>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The total is…</a:t>
            </a:r>
          </a:p>
        </p:txBody>
      </p:sp>
      <p:sp>
        <p:nvSpPr>
          <p:cNvPr id="24" name="Rectangular Callout 23"/>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Splat!</a:t>
            </a:r>
          </a:p>
        </p:txBody>
      </p:sp>
      <p:sp>
        <p:nvSpPr>
          <p:cNvPr id="25" name="Rectangular Callout 24"/>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number is under the splat</a:t>
            </a:r>
            <a:r>
              <a:rPr lang="en-US" b="1" dirty="0" smtClean="0">
                <a:solidFill>
                  <a:schemeClr val="tx1"/>
                </a:solidFill>
              </a:rPr>
              <a:t>?</a:t>
            </a:r>
          </a:p>
          <a:p>
            <a:pPr algn="ctr"/>
            <a:r>
              <a:rPr lang="en-US" b="1" dirty="0" smtClean="0">
                <a:solidFill>
                  <a:schemeClr val="tx1"/>
                </a:solidFill>
              </a:rPr>
              <a:t>How do you know?</a:t>
            </a:r>
            <a:endParaRPr lang="en-US" b="1" dirty="0">
              <a:solidFill>
                <a:schemeClr val="tx1"/>
              </a:solidFill>
            </a:endParaRPr>
          </a:p>
        </p:txBody>
      </p:sp>
      <p:sp>
        <p:nvSpPr>
          <p:cNvPr id="33" name="Rectangular Callout 32"/>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How else could you know?</a:t>
            </a:r>
            <a:endParaRPr lang="en-US" b="1" dirty="0">
              <a:solidFill>
                <a:schemeClr val="tx1"/>
              </a:solidFill>
            </a:endParaRPr>
          </a:p>
        </p:txBody>
      </p:sp>
      <p:sp>
        <p:nvSpPr>
          <p:cNvPr id="26" name="Rectangular Callout 25"/>
          <p:cNvSpPr/>
          <p:nvPr/>
        </p:nvSpPr>
        <p:spPr>
          <a:xfrm>
            <a:off x="381000"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 to see what number is there.</a:t>
            </a:r>
          </a:p>
        </p:txBody>
      </p:sp>
      <p:sp>
        <p:nvSpPr>
          <p:cNvPr id="28" name="Rectangular Callout 27"/>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Tree>
    <p:extLst>
      <p:ext uri="{BB962C8B-B14F-4D97-AF65-F5344CB8AC3E}">
        <p14:creationId xmlns:p14="http://schemas.microsoft.com/office/powerpoint/2010/main" val="916955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10"/>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1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2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1" nodeType="clickEffect">
                                  <p:stCondLst>
                                    <p:cond delay="0"/>
                                  </p:stCondLst>
                                  <p:childTnLst>
                                    <p:set>
                                      <p:cBhvr>
                                        <p:cTn id="46" dur="1" fill="hold">
                                          <p:stCondLst>
                                            <p:cond delay="0"/>
                                          </p:stCondLst>
                                        </p:cTn>
                                        <p:tgtEl>
                                          <p:spTgt spid="29"/>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37" grpId="0" animBg="1"/>
      <p:bldP spid="29" grpId="0" animBg="1"/>
      <p:bldP spid="29" grpId="1" animBg="1"/>
      <p:bldP spid="31" grpId="0" animBg="1"/>
      <p:bldP spid="35" grpId="0" animBg="1"/>
      <p:bldP spid="23" grpId="0" animBg="1"/>
      <p:bldP spid="24" grpId="0" animBg="1"/>
      <p:bldP spid="25" grpId="0" animBg="1"/>
      <p:bldP spid="33" grpId="0" animBg="1"/>
      <p:bldP spid="26" grpId="0" animBg="1"/>
      <p:bldP spid="28"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46"/>
          <p:cNvSpPr/>
          <p:nvPr/>
        </p:nvSpPr>
        <p:spPr>
          <a:xfrm>
            <a:off x="3879062" y="258908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3104498" y="4473539"/>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2" name="Group 151"/>
          <p:cNvGrpSpPr/>
          <p:nvPr/>
        </p:nvGrpSpPr>
        <p:grpSpPr>
          <a:xfrm>
            <a:off x="5189721" y="1410474"/>
            <a:ext cx="850255" cy="848619"/>
            <a:chOff x="4044126" y="46154"/>
            <a:chExt cx="1129066" cy="1126895"/>
          </a:xfrm>
        </p:grpSpPr>
        <p:sp>
          <p:nvSpPr>
            <p:cNvPr id="153" name="Oval 152"/>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Pie 153"/>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155" name="Group 154"/>
          <p:cNvGrpSpPr/>
          <p:nvPr/>
        </p:nvGrpSpPr>
        <p:grpSpPr>
          <a:xfrm>
            <a:off x="1676400" y="3285308"/>
            <a:ext cx="850255" cy="848619"/>
            <a:chOff x="4044126" y="46154"/>
            <a:chExt cx="1129066" cy="1126895"/>
          </a:xfrm>
        </p:grpSpPr>
        <p:sp>
          <p:nvSpPr>
            <p:cNvPr id="156" name="Oval 155"/>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Pie 156"/>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158" name="Group 157"/>
          <p:cNvGrpSpPr/>
          <p:nvPr/>
        </p:nvGrpSpPr>
        <p:grpSpPr>
          <a:xfrm>
            <a:off x="5181600" y="3526248"/>
            <a:ext cx="850255" cy="848619"/>
            <a:chOff x="4044126" y="46154"/>
            <a:chExt cx="1129066" cy="1126895"/>
          </a:xfrm>
        </p:grpSpPr>
        <p:sp>
          <p:nvSpPr>
            <p:cNvPr id="159" name="Oval 158"/>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Pie 159"/>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37" name="Oval 36"/>
          <p:cNvSpPr/>
          <p:nvPr/>
        </p:nvSpPr>
        <p:spPr>
          <a:xfrm>
            <a:off x="3104498" y="1410474"/>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28"/>
          <p:cNvSpPr/>
          <p:nvPr/>
        </p:nvSpPr>
        <p:spPr>
          <a:xfrm rot="16200000">
            <a:off x="1503083" y="997939"/>
            <a:ext cx="4751964" cy="493275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6200000">
            <a:off x="1503084" y="997940"/>
            <a:ext cx="4751957" cy="493275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a:off x="7495279" y="4374870"/>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a:off x="5049875" y="5415984"/>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9" name="Group 148"/>
          <p:cNvGrpSpPr/>
          <p:nvPr/>
        </p:nvGrpSpPr>
        <p:grpSpPr>
          <a:xfrm>
            <a:off x="6541145" y="2623397"/>
            <a:ext cx="850255" cy="848619"/>
            <a:chOff x="4044126" y="46154"/>
            <a:chExt cx="1129066" cy="1126895"/>
          </a:xfrm>
        </p:grpSpPr>
        <p:sp>
          <p:nvSpPr>
            <p:cNvPr id="150" name="Oval 149"/>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Pie 150"/>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7</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275925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4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52"/>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55"/>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5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37" grpId="0" animBg="1"/>
      <p:bldP spid="29" grpId="0" animBg="1"/>
      <p:bldP spid="29" grpId="1" animBg="1"/>
      <p:bldP spid="31" grpId="0" animBg="1"/>
      <p:bldP spid="45" grpId="0" animBg="1"/>
      <p:bldP spid="46" grpId="0" animBg="1"/>
      <p:bldP spid="3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 name="Group 101"/>
          <p:cNvGrpSpPr/>
          <p:nvPr/>
        </p:nvGrpSpPr>
        <p:grpSpPr>
          <a:xfrm>
            <a:off x="5263016" y="692718"/>
            <a:ext cx="848624" cy="852820"/>
            <a:chOff x="2251598" y="991391"/>
            <a:chExt cx="848624" cy="852820"/>
          </a:xfrm>
        </p:grpSpPr>
        <p:sp>
          <p:nvSpPr>
            <p:cNvPr id="103" name="Oval 10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2251598" y="991391"/>
              <a:ext cx="848624" cy="852820"/>
              <a:chOff x="13030197" y="-2630370"/>
              <a:chExt cx="1126902" cy="1132473"/>
            </a:xfrm>
          </p:grpSpPr>
          <p:sp>
            <p:nvSpPr>
              <p:cNvPr id="105" name="Pie 10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06" name="Group 105"/>
              <p:cNvGrpSpPr/>
              <p:nvPr/>
            </p:nvGrpSpPr>
            <p:grpSpPr>
              <a:xfrm rot="10800000">
                <a:off x="13030200" y="-2630370"/>
                <a:ext cx="1126899" cy="1132473"/>
                <a:chOff x="13030196" y="-2630369"/>
                <a:chExt cx="1126899" cy="1132473"/>
              </a:xfrm>
            </p:grpSpPr>
            <p:sp>
              <p:nvSpPr>
                <p:cNvPr id="107" name="Oval 10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Pie 10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9" name="Pie 10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10" name="Group 109"/>
          <p:cNvGrpSpPr/>
          <p:nvPr/>
        </p:nvGrpSpPr>
        <p:grpSpPr>
          <a:xfrm>
            <a:off x="5257800" y="2945339"/>
            <a:ext cx="848624" cy="852820"/>
            <a:chOff x="2251598" y="991391"/>
            <a:chExt cx="848624" cy="852820"/>
          </a:xfrm>
        </p:grpSpPr>
        <p:sp>
          <p:nvSpPr>
            <p:cNvPr id="111" name="Oval 110"/>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2251598" y="991391"/>
              <a:ext cx="848624" cy="852820"/>
              <a:chOff x="13030197" y="-2630370"/>
              <a:chExt cx="1126902" cy="1132473"/>
            </a:xfrm>
          </p:grpSpPr>
          <p:sp>
            <p:nvSpPr>
              <p:cNvPr id="113" name="Pie 112"/>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14" name="Group 113"/>
              <p:cNvGrpSpPr/>
              <p:nvPr/>
            </p:nvGrpSpPr>
            <p:grpSpPr>
              <a:xfrm rot="10800000">
                <a:off x="13030200" y="-2630370"/>
                <a:ext cx="1126899" cy="1132473"/>
                <a:chOff x="13030196" y="-2630369"/>
                <a:chExt cx="1126899" cy="1132473"/>
              </a:xfrm>
            </p:grpSpPr>
            <p:sp>
              <p:nvSpPr>
                <p:cNvPr id="115" name="Oval 114"/>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Pie 11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7" name="Pie 116"/>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18" name="Group 117"/>
          <p:cNvGrpSpPr/>
          <p:nvPr/>
        </p:nvGrpSpPr>
        <p:grpSpPr>
          <a:xfrm>
            <a:off x="3200400" y="4037179"/>
            <a:ext cx="848624" cy="852820"/>
            <a:chOff x="2251598" y="991391"/>
            <a:chExt cx="848624" cy="852820"/>
          </a:xfrm>
        </p:grpSpPr>
        <p:sp>
          <p:nvSpPr>
            <p:cNvPr id="119" name="Oval 11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0" name="Group 119"/>
            <p:cNvGrpSpPr/>
            <p:nvPr/>
          </p:nvGrpSpPr>
          <p:grpSpPr>
            <a:xfrm>
              <a:off x="2251598" y="991391"/>
              <a:ext cx="848624" cy="852820"/>
              <a:chOff x="13030197" y="-2630370"/>
              <a:chExt cx="1126902" cy="1132473"/>
            </a:xfrm>
          </p:grpSpPr>
          <p:sp>
            <p:nvSpPr>
              <p:cNvPr id="121" name="Pie 12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22" name="Group 121"/>
              <p:cNvGrpSpPr/>
              <p:nvPr/>
            </p:nvGrpSpPr>
            <p:grpSpPr>
              <a:xfrm rot="10800000">
                <a:off x="13030200" y="-2630370"/>
                <a:ext cx="1126899" cy="1132473"/>
                <a:chOff x="13030196" y="-2630369"/>
                <a:chExt cx="1126899" cy="1132473"/>
              </a:xfrm>
            </p:grpSpPr>
            <p:sp>
              <p:nvSpPr>
                <p:cNvPr id="123" name="Oval 12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Pie 12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5" name="Pie 12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26" name="Group 125"/>
          <p:cNvGrpSpPr/>
          <p:nvPr/>
        </p:nvGrpSpPr>
        <p:grpSpPr>
          <a:xfrm>
            <a:off x="1674253" y="2640538"/>
            <a:ext cx="848624" cy="852820"/>
            <a:chOff x="2251598" y="991391"/>
            <a:chExt cx="848624" cy="852820"/>
          </a:xfrm>
        </p:grpSpPr>
        <p:sp>
          <p:nvSpPr>
            <p:cNvPr id="127" name="Oval 12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8" name="Group 127"/>
            <p:cNvGrpSpPr/>
            <p:nvPr/>
          </p:nvGrpSpPr>
          <p:grpSpPr>
            <a:xfrm>
              <a:off x="2251598" y="991391"/>
              <a:ext cx="848624" cy="852820"/>
              <a:chOff x="13030197" y="-2630370"/>
              <a:chExt cx="1126902" cy="1132473"/>
            </a:xfrm>
          </p:grpSpPr>
          <p:sp>
            <p:nvSpPr>
              <p:cNvPr id="129" name="Pie 12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30" name="Group 129"/>
              <p:cNvGrpSpPr/>
              <p:nvPr/>
            </p:nvGrpSpPr>
            <p:grpSpPr>
              <a:xfrm rot="10800000">
                <a:off x="13030200" y="-2630370"/>
                <a:ext cx="1126899" cy="1132473"/>
                <a:chOff x="13030196" y="-2630369"/>
                <a:chExt cx="1126899" cy="1132473"/>
              </a:xfrm>
            </p:grpSpPr>
            <p:sp>
              <p:nvSpPr>
                <p:cNvPr id="131" name="Oval 13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Pie 13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3" name="Pie 13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29" name="Freeform 28"/>
          <p:cNvSpPr/>
          <p:nvPr/>
        </p:nvSpPr>
        <p:spPr>
          <a:xfrm rot="16200000">
            <a:off x="1503083" y="327403"/>
            <a:ext cx="4751964" cy="493275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6200000">
            <a:off x="1503084" y="327404"/>
            <a:ext cx="4751957" cy="493275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7508607" y="4474541"/>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6" name="Group 85"/>
          <p:cNvGrpSpPr/>
          <p:nvPr/>
        </p:nvGrpSpPr>
        <p:grpSpPr>
          <a:xfrm>
            <a:off x="7348088" y="2010277"/>
            <a:ext cx="848624" cy="852820"/>
            <a:chOff x="2251598" y="991391"/>
            <a:chExt cx="848624" cy="852820"/>
          </a:xfrm>
        </p:grpSpPr>
        <p:sp>
          <p:nvSpPr>
            <p:cNvPr id="87" name="Oval 8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2251598" y="991391"/>
              <a:ext cx="848624" cy="852820"/>
              <a:chOff x="13030197" y="-2630370"/>
              <a:chExt cx="1126902" cy="1132473"/>
            </a:xfrm>
          </p:grpSpPr>
          <p:sp>
            <p:nvSpPr>
              <p:cNvPr id="89" name="Pie 8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90" name="Group 89"/>
              <p:cNvGrpSpPr/>
              <p:nvPr/>
            </p:nvGrpSpPr>
            <p:grpSpPr>
              <a:xfrm rot="10800000">
                <a:off x="13030200" y="-2630370"/>
                <a:ext cx="1126899" cy="1132473"/>
                <a:chOff x="13030196" y="-2630369"/>
                <a:chExt cx="1126899" cy="1132473"/>
              </a:xfrm>
            </p:grpSpPr>
            <p:sp>
              <p:nvSpPr>
                <p:cNvPr id="91" name="Oval 9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Pie 9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3" name="Pie 9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94" name="Group 93"/>
          <p:cNvGrpSpPr/>
          <p:nvPr/>
        </p:nvGrpSpPr>
        <p:grpSpPr>
          <a:xfrm>
            <a:off x="5413104" y="5103979"/>
            <a:ext cx="848624" cy="852820"/>
            <a:chOff x="2251598" y="991391"/>
            <a:chExt cx="848624" cy="852820"/>
          </a:xfrm>
        </p:grpSpPr>
        <p:sp>
          <p:nvSpPr>
            <p:cNvPr id="95" name="Oval 9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2251598" y="991391"/>
              <a:ext cx="848624" cy="852820"/>
              <a:chOff x="13030197" y="-2630370"/>
              <a:chExt cx="1126902" cy="1132473"/>
            </a:xfrm>
          </p:grpSpPr>
          <p:sp>
            <p:nvSpPr>
              <p:cNvPr id="97" name="Pie 9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98" name="Group 97"/>
              <p:cNvGrpSpPr/>
              <p:nvPr/>
            </p:nvGrpSpPr>
            <p:grpSpPr>
              <a:xfrm rot="10800000">
                <a:off x="13030200" y="-2630370"/>
                <a:ext cx="1126899" cy="1132473"/>
                <a:chOff x="13030196" y="-2630369"/>
                <a:chExt cx="1126899" cy="1132473"/>
              </a:xfrm>
            </p:grpSpPr>
            <p:sp>
              <p:nvSpPr>
                <p:cNvPr id="99" name="Oval 9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Pie 9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1" name="Pie 10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4</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1249944" y="702235"/>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74036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6"/>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4"/>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0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10"/>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1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26"/>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29" grpId="1" animBg="1"/>
      <p:bldP spid="31" grpId="0" animBg="1"/>
      <p:bldP spid="48" grpId="0" animBg="1"/>
      <p:bldP spid="35" grpId="0" animBg="1"/>
      <p:bldP spid="37"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Oval 43"/>
          <p:cNvSpPr/>
          <p:nvPr/>
        </p:nvSpPr>
        <p:spPr>
          <a:xfrm>
            <a:off x="3495334" y="2939733"/>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a:off x="4343399" y="196984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a:off x="2152435" y="196984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4343400" y="429695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2151158" y="5340904"/>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7" name="Group 316"/>
          <p:cNvGrpSpPr/>
          <p:nvPr/>
        </p:nvGrpSpPr>
        <p:grpSpPr>
          <a:xfrm>
            <a:off x="2436439" y="3848676"/>
            <a:ext cx="848621" cy="848621"/>
            <a:chOff x="11190979" y="4790179"/>
            <a:chExt cx="848621" cy="848621"/>
          </a:xfrm>
        </p:grpSpPr>
        <p:grpSp>
          <p:nvGrpSpPr>
            <p:cNvPr id="318" name="Group 317"/>
            <p:cNvGrpSpPr/>
            <p:nvPr/>
          </p:nvGrpSpPr>
          <p:grpSpPr>
            <a:xfrm>
              <a:off x="11190980" y="4790180"/>
              <a:ext cx="848620" cy="848620"/>
              <a:chOff x="457200" y="-3634962"/>
              <a:chExt cx="1126895" cy="1126895"/>
            </a:xfrm>
          </p:grpSpPr>
          <p:grpSp>
            <p:nvGrpSpPr>
              <p:cNvPr id="320" name="Group 319"/>
              <p:cNvGrpSpPr/>
              <p:nvPr/>
            </p:nvGrpSpPr>
            <p:grpSpPr>
              <a:xfrm>
                <a:off x="457200" y="-3634962"/>
                <a:ext cx="1126895" cy="1126895"/>
                <a:chOff x="1270404" y="811874"/>
                <a:chExt cx="1126895" cy="1126895"/>
              </a:xfrm>
            </p:grpSpPr>
            <p:sp>
              <p:nvSpPr>
                <p:cNvPr id="323" name="Oval 32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Pie 323"/>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21" name="Straight Connector 320"/>
              <p:cNvCxnSpPr>
                <a:stCxn id="323" idx="0"/>
                <a:endCxn id="32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p:cNvCxnSpPr>
                <a:stCxn id="323" idx="2"/>
                <a:endCxn id="32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9" name="Oval 318"/>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5" name="Group 324"/>
          <p:cNvGrpSpPr/>
          <p:nvPr/>
        </p:nvGrpSpPr>
        <p:grpSpPr>
          <a:xfrm>
            <a:off x="983984" y="3896828"/>
            <a:ext cx="848621" cy="848621"/>
            <a:chOff x="11190979" y="4790179"/>
            <a:chExt cx="848621" cy="848621"/>
          </a:xfrm>
        </p:grpSpPr>
        <p:grpSp>
          <p:nvGrpSpPr>
            <p:cNvPr id="326" name="Group 325"/>
            <p:cNvGrpSpPr/>
            <p:nvPr/>
          </p:nvGrpSpPr>
          <p:grpSpPr>
            <a:xfrm>
              <a:off x="11190980" y="4790180"/>
              <a:ext cx="848620" cy="848620"/>
              <a:chOff x="457200" y="-3634962"/>
              <a:chExt cx="1126895" cy="1126895"/>
            </a:xfrm>
          </p:grpSpPr>
          <p:grpSp>
            <p:nvGrpSpPr>
              <p:cNvPr id="328" name="Group 327"/>
              <p:cNvGrpSpPr/>
              <p:nvPr/>
            </p:nvGrpSpPr>
            <p:grpSpPr>
              <a:xfrm>
                <a:off x="457200" y="-3634962"/>
                <a:ext cx="1126895" cy="1126895"/>
                <a:chOff x="1270404" y="811874"/>
                <a:chExt cx="1126895" cy="1126895"/>
              </a:xfrm>
            </p:grpSpPr>
            <p:sp>
              <p:nvSpPr>
                <p:cNvPr id="331" name="Oval 33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Pie 331"/>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29" name="Straight Connector 328"/>
              <p:cNvCxnSpPr>
                <a:stCxn id="331" idx="0"/>
                <a:endCxn id="33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p:cNvCxnSpPr>
                <a:stCxn id="331" idx="2"/>
                <a:endCxn id="33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27" name="Oval 326"/>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28"/>
          <p:cNvSpPr/>
          <p:nvPr/>
        </p:nvSpPr>
        <p:spPr>
          <a:xfrm rot="16200000">
            <a:off x="623797" y="1669472"/>
            <a:ext cx="4751964" cy="493275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6200000">
            <a:off x="623798" y="1669473"/>
            <a:ext cx="4751957" cy="493275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p:cNvSpPr/>
          <p:nvPr/>
        </p:nvSpPr>
        <p:spPr>
          <a:xfrm>
            <a:off x="6435312" y="312298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p:cNvSpPr/>
          <p:nvPr/>
        </p:nvSpPr>
        <p:spPr>
          <a:xfrm>
            <a:off x="6011003" y="1442404"/>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a:off x="7701241" y="2091112"/>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10</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7491597" y="4407759"/>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1" name="Group 300"/>
          <p:cNvGrpSpPr/>
          <p:nvPr/>
        </p:nvGrpSpPr>
        <p:grpSpPr>
          <a:xfrm>
            <a:off x="6011558" y="5079209"/>
            <a:ext cx="848621" cy="848621"/>
            <a:chOff x="11190979" y="4790179"/>
            <a:chExt cx="848621" cy="848621"/>
          </a:xfrm>
        </p:grpSpPr>
        <p:grpSp>
          <p:nvGrpSpPr>
            <p:cNvPr id="302" name="Group 301"/>
            <p:cNvGrpSpPr/>
            <p:nvPr/>
          </p:nvGrpSpPr>
          <p:grpSpPr>
            <a:xfrm>
              <a:off x="11190980" y="4790180"/>
              <a:ext cx="848620" cy="848620"/>
              <a:chOff x="457200" y="-3634962"/>
              <a:chExt cx="1126895" cy="1126895"/>
            </a:xfrm>
          </p:grpSpPr>
          <p:grpSp>
            <p:nvGrpSpPr>
              <p:cNvPr id="304" name="Group 303"/>
              <p:cNvGrpSpPr/>
              <p:nvPr/>
            </p:nvGrpSpPr>
            <p:grpSpPr>
              <a:xfrm>
                <a:off x="457200" y="-3634962"/>
                <a:ext cx="1126895" cy="1126895"/>
                <a:chOff x="1270404" y="811874"/>
                <a:chExt cx="1126895" cy="1126895"/>
              </a:xfrm>
            </p:grpSpPr>
            <p:sp>
              <p:nvSpPr>
                <p:cNvPr id="307" name="Oval 306"/>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Pie 307"/>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05" name="Straight Connector 304"/>
              <p:cNvCxnSpPr>
                <a:stCxn id="307" idx="0"/>
                <a:endCxn id="307"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p:cNvCxnSpPr>
                <a:stCxn id="307" idx="2"/>
                <a:endCxn id="308"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03" name="Oval 302"/>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9" name="Group 308"/>
          <p:cNvGrpSpPr/>
          <p:nvPr/>
        </p:nvGrpSpPr>
        <p:grpSpPr>
          <a:xfrm>
            <a:off x="3666785" y="347785"/>
            <a:ext cx="848621" cy="848621"/>
            <a:chOff x="11190979" y="4790179"/>
            <a:chExt cx="848621" cy="848621"/>
          </a:xfrm>
        </p:grpSpPr>
        <p:grpSp>
          <p:nvGrpSpPr>
            <p:cNvPr id="310" name="Group 309"/>
            <p:cNvGrpSpPr/>
            <p:nvPr/>
          </p:nvGrpSpPr>
          <p:grpSpPr>
            <a:xfrm>
              <a:off x="11190980" y="4790180"/>
              <a:ext cx="848620" cy="848620"/>
              <a:chOff x="457200" y="-3634962"/>
              <a:chExt cx="1126895" cy="1126895"/>
            </a:xfrm>
          </p:grpSpPr>
          <p:grpSp>
            <p:nvGrpSpPr>
              <p:cNvPr id="312" name="Group 311"/>
              <p:cNvGrpSpPr/>
              <p:nvPr/>
            </p:nvGrpSpPr>
            <p:grpSpPr>
              <a:xfrm>
                <a:off x="457200" y="-3634962"/>
                <a:ext cx="1126895" cy="1126895"/>
                <a:chOff x="1270404" y="811874"/>
                <a:chExt cx="1126895" cy="1126895"/>
              </a:xfrm>
            </p:grpSpPr>
            <p:sp>
              <p:nvSpPr>
                <p:cNvPr id="315" name="Oval 31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Pie 315"/>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13" name="Straight Connector 312"/>
              <p:cNvCxnSpPr>
                <a:stCxn id="315" idx="0"/>
                <a:endCxn id="31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p:cNvCxnSpPr>
                <a:stCxn id="315" idx="2"/>
                <a:endCxn id="31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1" name="Oval 310"/>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702902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0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09"/>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17"/>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2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46" grpId="0" animBg="1"/>
      <p:bldP spid="47" grpId="0" animBg="1"/>
      <p:bldP spid="48" grpId="0" animBg="1"/>
      <p:bldP spid="29" grpId="0" animBg="1"/>
      <p:bldP spid="29" grpId="1" animBg="1"/>
      <p:bldP spid="31" grpId="0" animBg="1"/>
      <p:bldP spid="39" grpId="0" animBg="1"/>
      <p:bldP spid="42" grpId="0" animBg="1"/>
      <p:bldP spid="43" grpId="0" animBg="1"/>
      <p:bldP spid="35" grpId="0" animBg="1"/>
      <p:bldP spid="37"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Oval 47"/>
          <p:cNvSpPr/>
          <p:nvPr/>
        </p:nvSpPr>
        <p:spPr>
          <a:xfrm>
            <a:off x="2732314" y="4256402"/>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a:off x="1264046" y="2775495"/>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a:off x="2548387" y="784581"/>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a:off x="4561579" y="980179"/>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4611039" y="3037201"/>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p:cNvGrpSpPr/>
          <p:nvPr/>
        </p:nvGrpSpPr>
        <p:grpSpPr>
          <a:xfrm>
            <a:off x="2972697" y="2351187"/>
            <a:ext cx="850255" cy="848619"/>
            <a:chOff x="4044126" y="46154"/>
            <a:chExt cx="1129066" cy="1126895"/>
          </a:xfrm>
        </p:grpSpPr>
        <p:sp>
          <p:nvSpPr>
            <p:cNvPr id="156" name="Oval 155"/>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Pie 156"/>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158" name="Group 157"/>
          <p:cNvGrpSpPr/>
          <p:nvPr/>
        </p:nvGrpSpPr>
        <p:grpSpPr>
          <a:xfrm>
            <a:off x="696308" y="645089"/>
            <a:ext cx="850255" cy="848619"/>
            <a:chOff x="4044126" y="46154"/>
            <a:chExt cx="1129066" cy="1126895"/>
          </a:xfrm>
        </p:grpSpPr>
        <p:sp>
          <p:nvSpPr>
            <p:cNvPr id="159" name="Oval 158"/>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Pie 159"/>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Freeform 28"/>
          <p:cNvSpPr/>
          <p:nvPr/>
        </p:nvSpPr>
        <p:spPr>
          <a:xfrm rot="16200000">
            <a:off x="1021026" y="508893"/>
            <a:ext cx="4751964" cy="493275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6200000">
            <a:off x="1021027" y="508894"/>
            <a:ext cx="4751957" cy="493275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9" name="Group 148"/>
          <p:cNvGrpSpPr/>
          <p:nvPr/>
        </p:nvGrpSpPr>
        <p:grpSpPr>
          <a:xfrm>
            <a:off x="6908861" y="3983449"/>
            <a:ext cx="850255" cy="848619"/>
            <a:chOff x="4044126" y="46154"/>
            <a:chExt cx="1129066" cy="1126895"/>
          </a:xfrm>
        </p:grpSpPr>
        <p:sp>
          <p:nvSpPr>
            <p:cNvPr id="150" name="Oval 149"/>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Pie 150"/>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152" name="Group 151"/>
          <p:cNvGrpSpPr/>
          <p:nvPr/>
        </p:nvGrpSpPr>
        <p:grpSpPr>
          <a:xfrm>
            <a:off x="6629400" y="1817448"/>
            <a:ext cx="850255" cy="848619"/>
            <a:chOff x="4044126" y="46154"/>
            <a:chExt cx="1129066" cy="1126895"/>
          </a:xfrm>
        </p:grpSpPr>
        <p:sp>
          <p:nvSpPr>
            <p:cNvPr id="153" name="Oval 152"/>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Pie 153"/>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8</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4477689" y="4902683"/>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50468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8"/>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4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52"/>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55"/>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58"/>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1" nodeType="clickEffect">
                                  <p:stCondLst>
                                    <p:cond delay="0"/>
                                  </p:stCondLst>
                                  <p:childTnLst>
                                    <p:set>
                                      <p:cBhvr>
                                        <p:cTn id="36" dur="1" fill="hold">
                                          <p:stCondLst>
                                            <p:cond delay="0"/>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4" grpId="0" animBg="1"/>
      <p:bldP spid="45" grpId="0" animBg="1"/>
      <p:bldP spid="46" grpId="0" animBg="1"/>
      <p:bldP spid="47" grpId="0" animBg="1"/>
      <p:bldP spid="29" grpId="0" animBg="1"/>
      <p:bldP spid="29" grpId="1" animBg="1"/>
      <p:bldP spid="31" grpId="0" animBg="1"/>
      <p:bldP spid="35" grpId="0" animBg="1"/>
      <p:bldP spid="37"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5" name="Group 324"/>
          <p:cNvGrpSpPr/>
          <p:nvPr/>
        </p:nvGrpSpPr>
        <p:grpSpPr>
          <a:xfrm>
            <a:off x="3487907" y="4575401"/>
            <a:ext cx="848621" cy="848621"/>
            <a:chOff x="11190979" y="4790179"/>
            <a:chExt cx="848621" cy="848621"/>
          </a:xfrm>
        </p:grpSpPr>
        <p:grpSp>
          <p:nvGrpSpPr>
            <p:cNvPr id="326" name="Group 325"/>
            <p:cNvGrpSpPr/>
            <p:nvPr/>
          </p:nvGrpSpPr>
          <p:grpSpPr>
            <a:xfrm>
              <a:off x="11190980" y="4790180"/>
              <a:ext cx="848620" cy="848620"/>
              <a:chOff x="457200" y="-3634962"/>
              <a:chExt cx="1126895" cy="1126895"/>
            </a:xfrm>
          </p:grpSpPr>
          <p:grpSp>
            <p:nvGrpSpPr>
              <p:cNvPr id="328" name="Group 327"/>
              <p:cNvGrpSpPr/>
              <p:nvPr/>
            </p:nvGrpSpPr>
            <p:grpSpPr>
              <a:xfrm>
                <a:off x="457200" y="-3634962"/>
                <a:ext cx="1126895" cy="1126895"/>
                <a:chOff x="1270404" y="811874"/>
                <a:chExt cx="1126895" cy="1126895"/>
              </a:xfrm>
            </p:grpSpPr>
            <p:sp>
              <p:nvSpPr>
                <p:cNvPr id="331" name="Oval 33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Pie 331"/>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29" name="Straight Connector 328"/>
              <p:cNvCxnSpPr>
                <a:stCxn id="331" idx="0"/>
                <a:endCxn id="33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p:cNvCxnSpPr>
                <a:stCxn id="331" idx="2"/>
                <a:endCxn id="33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27" name="Oval 326"/>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6" name="Oval 45"/>
          <p:cNvSpPr/>
          <p:nvPr/>
        </p:nvSpPr>
        <p:spPr>
          <a:xfrm>
            <a:off x="3912218" y="286099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5344422" y="1330074"/>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3487908" y="1252089"/>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a:off x="2132994" y="38441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9" name="Group 308"/>
          <p:cNvGrpSpPr/>
          <p:nvPr/>
        </p:nvGrpSpPr>
        <p:grpSpPr>
          <a:xfrm>
            <a:off x="5562600" y="3429000"/>
            <a:ext cx="848621" cy="848621"/>
            <a:chOff x="11190979" y="4790179"/>
            <a:chExt cx="848621" cy="848621"/>
          </a:xfrm>
        </p:grpSpPr>
        <p:grpSp>
          <p:nvGrpSpPr>
            <p:cNvPr id="310" name="Group 309"/>
            <p:cNvGrpSpPr/>
            <p:nvPr/>
          </p:nvGrpSpPr>
          <p:grpSpPr>
            <a:xfrm>
              <a:off x="11190980" y="4790180"/>
              <a:ext cx="848620" cy="848620"/>
              <a:chOff x="457200" y="-3634962"/>
              <a:chExt cx="1126895" cy="1126895"/>
            </a:xfrm>
          </p:grpSpPr>
          <p:grpSp>
            <p:nvGrpSpPr>
              <p:cNvPr id="312" name="Group 311"/>
              <p:cNvGrpSpPr/>
              <p:nvPr/>
            </p:nvGrpSpPr>
            <p:grpSpPr>
              <a:xfrm>
                <a:off x="457200" y="-3634962"/>
                <a:ext cx="1126895" cy="1126895"/>
                <a:chOff x="1270404" y="811874"/>
                <a:chExt cx="1126895" cy="1126895"/>
              </a:xfrm>
            </p:grpSpPr>
            <p:sp>
              <p:nvSpPr>
                <p:cNvPr id="315" name="Oval 31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Pie 315"/>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13" name="Straight Connector 312"/>
              <p:cNvCxnSpPr>
                <a:stCxn id="315" idx="0"/>
                <a:endCxn id="31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p:cNvCxnSpPr>
                <a:stCxn id="315" idx="2"/>
                <a:endCxn id="31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1" name="Oval 310"/>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p:cNvGrpSpPr/>
          <p:nvPr/>
        </p:nvGrpSpPr>
        <p:grpSpPr>
          <a:xfrm>
            <a:off x="2132993" y="3275787"/>
            <a:ext cx="848621" cy="848621"/>
            <a:chOff x="11190979" y="4790179"/>
            <a:chExt cx="848621" cy="848621"/>
          </a:xfrm>
        </p:grpSpPr>
        <p:grpSp>
          <p:nvGrpSpPr>
            <p:cNvPr id="318" name="Group 317"/>
            <p:cNvGrpSpPr/>
            <p:nvPr/>
          </p:nvGrpSpPr>
          <p:grpSpPr>
            <a:xfrm>
              <a:off x="11190980" y="4790180"/>
              <a:ext cx="848620" cy="848620"/>
              <a:chOff x="457200" y="-3634962"/>
              <a:chExt cx="1126895" cy="1126895"/>
            </a:xfrm>
          </p:grpSpPr>
          <p:grpSp>
            <p:nvGrpSpPr>
              <p:cNvPr id="320" name="Group 319"/>
              <p:cNvGrpSpPr/>
              <p:nvPr/>
            </p:nvGrpSpPr>
            <p:grpSpPr>
              <a:xfrm>
                <a:off x="457200" y="-3634962"/>
                <a:ext cx="1126895" cy="1126895"/>
                <a:chOff x="1270404" y="811874"/>
                <a:chExt cx="1126895" cy="1126895"/>
              </a:xfrm>
            </p:grpSpPr>
            <p:sp>
              <p:nvSpPr>
                <p:cNvPr id="323" name="Oval 32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Pie 323"/>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21" name="Straight Connector 320"/>
              <p:cNvCxnSpPr>
                <a:stCxn id="323" idx="0"/>
                <a:endCxn id="32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p:cNvCxnSpPr>
                <a:stCxn id="323" idx="2"/>
                <a:endCxn id="32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9" name="Oval 318"/>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28"/>
          <p:cNvSpPr/>
          <p:nvPr/>
        </p:nvSpPr>
        <p:spPr>
          <a:xfrm rot="16200000">
            <a:off x="1960546" y="863169"/>
            <a:ext cx="4751964" cy="493275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6200000">
            <a:off x="1960547" y="863170"/>
            <a:ext cx="4751957" cy="493275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5" name="Group 264"/>
          <p:cNvGrpSpPr/>
          <p:nvPr/>
        </p:nvGrpSpPr>
        <p:grpSpPr>
          <a:xfrm>
            <a:off x="304800" y="2012376"/>
            <a:ext cx="848621" cy="848621"/>
            <a:chOff x="11190979" y="4790179"/>
            <a:chExt cx="848621" cy="848621"/>
          </a:xfrm>
        </p:grpSpPr>
        <p:grpSp>
          <p:nvGrpSpPr>
            <p:cNvPr id="266" name="Group 265"/>
            <p:cNvGrpSpPr/>
            <p:nvPr/>
          </p:nvGrpSpPr>
          <p:grpSpPr>
            <a:xfrm>
              <a:off x="11190980" y="4790180"/>
              <a:ext cx="848620" cy="848620"/>
              <a:chOff x="457200" y="-3634962"/>
              <a:chExt cx="1126895" cy="1126895"/>
            </a:xfrm>
          </p:grpSpPr>
          <p:grpSp>
            <p:nvGrpSpPr>
              <p:cNvPr id="268" name="Group 267"/>
              <p:cNvGrpSpPr/>
              <p:nvPr/>
            </p:nvGrpSpPr>
            <p:grpSpPr>
              <a:xfrm>
                <a:off x="457200" y="-3634962"/>
                <a:ext cx="1126895" cy="1126895"/>
                <a:chOff x="1270404" y="811874"/>
                <a:chExt cx="1126895" cy="1126895"/>
              </a:xfrm>
            </p:grpSpPr>
            <p:sp>
              <p:nvSpPr>
                <p:cNvPr id="271" name="Oval 27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Pie 271"/>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69" name="Straight Connector 268"/>
              <p:cNvCxnSpPr>
                <a:stCxn id="271" idx="0"/>
                <a:endCxn id="27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p:cNvCxnSpPr>
                <a:stCxn id="271" idx="2"/>
                <a:endCxn id="27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7" name="Oval 266"/>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3" name="Group 272"/>
          <p:cNvGrpSpPr/>
          <p:nvPr/>
        </p:nvGrpSpPr>
        <p:grpSpPr>
          <a:xfrm>
            <a:off x="1021528" y="4973539"/>
            <a:ext cx="848621" cy="848621"/>
            <a:chOff x="11190979" y="4790179"/>
            <a:chExt cx="848621" cy="848621"/>
          </a:xfrm>
        </p:grpSpPr>
        <p:grpSp>
          <p:nvGrpSpPr>
            <p:cNvPr id="274" name="Group 273"/>
            <p:cNvGrpSpPr/>
            <p:nvPr/>
          </p:nvGrpSpPr>
          <p:grpSpPr>
            <a:xfrm>
              <a:off x="11190980" y="4790180"/>
              <a:ext cx="848620" cy="848620"/>
              <a:chOff x="457200" y="-3634962"/>
              <a:chExt cx="1126895" cy="1126895"/>
            </a:xfrm>
          </p:grpSpPr>
          <p:grpSp>
            <p:nvGrpSpPr>
              <p:cNvPr id="276" name="Group 275"/>
              <p:cNvGrpSpPr/>
              <p:nvPr/>
            </p:nvGrpSpPr>
            <p:grpSpPr>
              <a:xfrm>
                <a:off x="457200" y="-3634962"/>
                <a:ext cx="1126895" cy="1126895"/>
                <a:chOff x="1270404" y="811874"/>
                <a:chExt cx="1126895" cy="1126895"/>
              </a:xfrm>
            </p:grpSpPr>
            <p:sp>
              <p:nvSpPr>
                <p:cNvPr id="279" name="Oval 278"/>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Pie 279"/>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77" name="Straight Connector 276"/>
              <p:cNvCxnSpPr>
                <a:stCxn id="279" idx="0"/>
                <a:endCxn id="279"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 name="Straight Connector 277"/>
              <p:cNvCxnSpPr>
                <a:stCxn id="279" idx="2"/>
                <a:endCxn id="280"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5" name="Oval 274"/>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1" name="Group 280"/>
          <p:cNvGrpSpPr/>
          <p:nvPr/>
        </p:nvGrpSpPr>
        <p:grpSpPr>
          <a:xfrm>
            <a:off x="7772400" y="4901638"/>
            <a:ext cx="848621" cy="848621"/>
            <a:chOff x="11190979" y="4790179"/>
            <a:chExt cx="848621" cy="848621"/>
          </a:xfrm>
        </p:grpSpPr>
        <p:grpSp>
          <p:nvGrpSpPr>
            <p:cNvPr id="282" name="Group 281"/>
            <p:cNvGrpSpPr/>
            <p:nvPr/>
          </p:nvGrpSpPr>
          <p:grpSpPr>
            <a:xfrm>
              <a:off x="11190980" y="4790180"/>
              <a:ext cx="848620" cy="848620"/>
              <a:chOff x="457200" y="-3634962"/>
              <a:chExt cx="1126895" cy="1126895"/>
            </a:xfrm>
          </p:grpSpPr>
          <p:grpSp>
            <p:nvGrpSpPr>
              <p:cNvPr id="284" name="Group 283"/>
              <p:cNvGrpSpPr/>
              <p:nvPr/>
            </p:nvGrpSpPr>
            <p:grpSpPr>
              <a:xfrm>
                <a:off x="457200" y="-3634962"/>
                <a:ext cx="1126895" cy="1126895"/>
                <a:chOff x="1270404" y="811874"/>
                <a:chExt cx="1126895" cy="1126895"/>
              </a:xfrm>
            </p:grpSpPr>
            <p:sp>
              <p:nvSpPr>
                <p:cNvPr id="287" name="Oval 286"/>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8" name="Pie 287"/>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85" name="Straight Connector 284"/>
              <p:cNvCxnSpPr>
                <a:stCxn id="287" idx="0"/>
                <a:endCxn id="287"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a:stCxn id="287" idx="2"/>
                <a:endCxn id="288"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3" name="Oval 282"/>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9" name="Group 288"/>
          <p:cNvGrpSpPr/>
          <p:nvPr/>
        </p:nvGrpSpPr>
        <p:grpSpPr>
          <a:xfrm>
            <a:off x="7681333" y="2286269"/>
            <a:ext cx="848621" cy="848621"/>
            <a:chOff x="11190979" y="4790179"/>
            <a:chExt cx="848621" cy="848621"/>
          </a:xfrm>
        </p:grpSpPr>
        <p:grpSp>
          <p:nvGrpSpPr>
            <p:cNvPr id="290" name="Group 289"/>
            <p:cNvGrpSpPr/>
            <p:nvPr/>
          </p:nvGrpSpPr>
          <p:grpSpPr>
            <a:xfrm>
              <a:off x="11190980" y="4790180"/>
              <a:ext cx="848620" cy="848620"/>
              <a:chOff x="457200" y="-3634962"/>
              <a:chExt cx="1126895" cy="1126895"/>
            </a:xfrm>
          </p:grpSpPr>
          <p:grpSp>
            <p:nvGrpSpPr>
              <p:cNvPr id="292" name="Group 291"/>
              <p:cNvGrpSpPr/>
              <p:nvPr/>
            </p:nvGrpSpPr>
            <p:grpSpPr>
              <a:xfrm>
                <a:off x="457200" y="-3634962"/>
                <a:ext cx="1126895" cy="1126895"/>
                <a:chOff x="1270404" y="811874"/>
                <a:chExt cx="1126895" cy="1126895"/>
              </a:xfrm>
            </p:grpSpPr>
            <p:sp>
              <p:nvSpPr>
                <p:cNvPr id="295" name="Oval 29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Pie 295"/>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93" name="Straight Connector 292"/>
              <p:cNvCxnSpPr>
                <a:stCxn id="295" idx="0"/>
                <a:endCxn id="29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p:cNvCxnSpPr>
                <a:stCxn id="295" idx="2"/>
                <a:endCxn id="29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91" name="Oval 290"/>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6</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grpSp>
        <p:nvGrpSpPr>
          <p:cNvPr id="301" name="Group 300"/>
          <p:cNvGrpSpPr/>
          <p:nvPr/>
        </p:nvGrpSpPr>
        <p:grpSpPr>
          <a:xfrm>
            <a:off x="5334000" y="5164532"/>
            <a:ext cx="848621" cy="848621"/>
            <a:chOff x="11190979" y="4790179"/>
            <a:chExt cx="848621" cy="848621"/>
          </a:xfrm>
        </p:grpSpPr>
        <p:grpSp>
          <p:nvGrpSpPr>
            <p:cNvPr id="302" name="Group 301"/>
            <p:cNvGrpSpPr/>
            <p:nvPr/>
          </p:nvGrpSpPr>
          <p:grpSpPr>
            <a:xfrm>
              <a:off x="11190980" y="4790180"/>
              <a:ext cx="848620" cy="848620"/>
              <a:chOff x="457200" y="-3634962"/>
              <a:chExt cx="1126895" cy="1126895"/>
            </a:xfrm>
          </p:grpSpPr>
          <p:grpSp>
            <p:nvGrpSpPr>
              <p:cNvPr id="304" name="Group 303"/>
              <p:cNvGrpSpPr/>
              <p:nvPr/>
            </p:nvGrpSpPr>
            <p:grpSpPr>
              <a:xfrm>
                <a:off x="457200" y="-3634962"/>
                <a:ext cx="1126895" cy="1126895"/>
                <a:chOff x="1270404" y="811874"/>
                <a:chExt cx="1126895" cy="1126895"/>
              </a:xfrm>
            </p:grpSpPr>
            <p:sp>
              <p:nvSpPr>
                <p:cNvPr id="307" name="Oval 306"/>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Pie 307"/>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05" name="Straight Connector 304"/>
              <p:cNvCxnSpPr>
                <a:stCxn id="307" idx="0"/>
                <a:endCxn id="307"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p:cNvCxnSpPr>
                <a:stCxn id="307" idx="2"/>
                <a:endCxn id="308"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03" name="Oval 302"/>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248962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8"/>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65"/>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73"/>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81"/>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89"/>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0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09"/>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17"/>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25"/>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7" grpId="0" animBg="1"/>
      <p:bldP spid="48" grpId="0" animBg="1"/>
      <p:bldP spid="37" grpId="0" animBg="1"/>
      <p:bldP spid="29" grpId="0" animBg="1"/>
      <p:bldP spid="29" grpId="1" animBg="1"/>
      <p:bldP spid="31" grpId="0" animBg="1"/>
      <p:bldP spid="35"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#10 (of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Splat! Slides</a:t>
            </a:r>
          </a:p>
          <a:p>
            <a:r>
              <a:rPr lang="en-US" sz="2800" b="1" dirty="0" smtClean="0">
                <a:solidFill>
                  <a:schemeClr val="bg1"/>
                </a:solidFill>
              </a:rPr>
              <a:t>(These Splat! slides do not appear anywhere else.)</a:t>
            </a:r>
            <a:endParaRPr lang="en-US" sz="2800" b="1" dirty="0">
              <a:solidFill>
                <a:schemeClr val="bg1"/>
              </a:solidFill>
            </a:endParaRPr>
          </a:p>
        </p:txBody>
      </p:sp>
    </p:spTree>
    <p:extLst>
      <p:ext uri="{BB962C8B-B14F-4D97-AF65-F5344CB8AC3E}">
        <p14:creationId xmlns:p14="http://schemas.microsoft.com/office/powerpoint/2010/main" val="1079832944"/>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Level G</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Multiple Fraction Splat!</a:t>
            </a: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endParaRPr lang="en-US" sz="6000" b="1" dirty="0" smtClean="0">
              <a:solidFill>
                <a:schemeClr val="tx2">
                  <a:lumMod val="60000"/>
                  <a:lumOff val="40000"/>
                </a:schemeClr>
              </a:solidFill>
            </a:endParaRPr>
          </a:p>
        </p:txBody>
      </p:sp>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5 – 12</a:t>
            </a:r>
            <a:endParaRPr lang="en-US" sz="6000" b="1" dirty="0">
              <a:solidFill>
                <a:schemeClr val="tx1"/>
              </a:solidFill>
            </a:endParaRPr>
          </a:p>
        </p:txBody>
      </p:sp>
    </p:spTree>
    <p:extLst>
      <p:ext uri="{BB962C8B-B14F-4D97-AF65-F5344CB8AC3E}">
        <p14:creationId xmlns:p14="http://schemas.microsoft.com/office/powerpoint/2010/main" val="700809518"/>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857500"/>
            <a:ext cx="8229600" cy="1143000"/>
          </a:xfrm>
        </p:spPr>
        <p:txBody>
          <a:bodyPr>
            <a:normAutofit fontScale="90000"/>
          </a:bodyPr>
          <a:lstStyle/>
          <a:p>
            <a:pPr algn="l"/>
            <a:r>
              <a:rPr lang="en-US" dirty="0" smtClean="0"/>
              <a:t>Tip: </a:t>
            </a:r>
            <a:r>
              <a:rPr lang="en-US" dirty="0"/>
              <a:t>Remind students </a:t>
            </a:r>
            <a:r>
              <a:rPr lang="en-US" dirty="0" smtClean="0"/>
              <a:t>that the object is not to find the specific shapes that are under the Splat.</a:t>
            </a:r>
            <a:br>
              <a:rPr lang="en-US" dirty="0" smtClean="0"/>
            </a:br>
            <a:r>
              <a:rPr lang="en-US" dirty="0"/>
              <a:t/>
            </a:r>
            <a:br>
              <a:rPr lang="en-US" dirty="0"/>
            </a:br>
            <a:r>
              <a:rPr lang="en-US" dirty="0" smtClean="0"/>
              <a:t>Rather, the object is to find the </a:t>
            </a:r>
            <a:r>
              <a:rPr lang="en-US" b="1" i="1" u="sng" dirty="0" smtClean="0"/>
              <a:t>value</a:t>
            </a:r>
            <a:r>
              <a:rPr lang="en-US" dirty="0" smtClean="0"/>
              <a:t> under the Splat.</a:t>
            </a:r>
            <a:endParaRPr lang="en-US" dirty="0"/>
          </a:p>
        </p:txBody>
      </p:sp>
    </p:spTree>
    <p:extLst>
      <p:ext uri="{BB962C8B-B14F-4D97-AF65-F5344CB8AC3E}">
        <p14:creationId xmlns:p14="http://schemas.microsoft.com/office/powerpoint/2010/main" val="362466460"/>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Oval 18"/>
          <p:cNvSpPr/>
          <p:nvPr/>
        </p:nvSpPr>
        <p:spPr>
          <a:xfrm>
            <a:off x="4909406" y="423505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6050957" y="244589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3630980" y="1782324"/>
            <a:ext cx="4839956" cy="502409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3630979" y="1782324"/>
            <a:ext cx="4839956" cy="502409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2743200" y="29391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4346188" y="8139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3810664" y="28231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2033322" y="227370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2414322" y="43852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7</a:t>
            </a:r>
            <a:endParaRPr lang="en-US" sz="6000" b="1" dirty="0">
              <a:solidFill>
                <a:schemeClr val="tx1"/>
              </a:solidFill>
            </a:endParaRPr>
          </a:p>
        </p:txBody>
      </p:sp>
      <p:sp>
        <p:nvSpPr>
          <p:cNvPr id="12" name="Rectangular Callout 1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blue shapes do you see? </a:t>
            </a:r>
            <a:endParaRPr lang="en-US" b="1" dirty="0">
              <a:solidFill>
                <a:schemeClr val="tx1"/>
              </a:solidFill>
            </a:endParaRPr>
          </a:p>
        </p:txBody>
      </p:sp>
      <p:sp>
        <p:nvSpPr>
          <p:cNvPr id="13" name="Rectangular Callout 1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14" name="Rectangular Callout 1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the splat?  How do you know?</a:t>
            </a:r>
            <a:endParaRPr lang="en-US" b="1" dirty="0">
              <a:solidFill>
                <a:schemeClr val="tx1"/>
              </a:solidFill>
            </a:endParaRPr>
          </a:p>
        </p:txBody>
      </p:sp>
      <p:sp>
        <p:nvSpPr>
          <p:cNvPr id="15" name="Rectangular Callout 14"/>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16" name="Rectangular Callout 15"/>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 to see how many shapes are there.</a:t>
            </a:r>
            <a:endParaRPr lang="en-US" b="1" dirty="0">
              <a:solidFill>
                <a:schemeClr val="tx1"/>
              </a:solidFill>
            </a:endParaRPr>
          </a:p>
        </p:txBody>
      </p:sp>
      <p:sp>
        <p:nvSpPr>
          <p:cNvPr id="17" name="Rectangular Callout 16"/>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
        <p:nvSpPr>
          <p:cNvPr id="27" name="TextBox 2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28" name="TextBox 27"/>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3694037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subTnLst>
                                    <p:set>
                                      <p:cBhvr override="childStyle">
                                        <p:cTn dur="1" fill="hold" display="0" masterRel="nextClick" afterEffect="1"/>
                                        <p:tgtEl>
                                          <p:spTgt spid="12"/>
                                        </p:tgtEl>
                                        <p:attrNameLst>
                                          <p:attrName>style.visibility</p:attrName>
                                        </p:attrNameLst>
                                      </p:cBhvr>
                                      <p:to>
                                        <p:strVal val="hidden"/>
                                      </p:to>
                                    </p:set>
                                  </p:sub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childTnLst>
                                  <p:subTnLst>
                                    <p:set>
                                      <p:cBhvr override="childStyle">
                                        <p:cTn dur="1" fill="hold" display="0" masterRel="nextClick" afterEffect="1"/>
                                        <p:tgtEl>
                                          <p:spTgt spid="13"/>
                                        </p:tgtEl>
                                        <p:attrNameLst>
                                          <p:attrName>style.visibility</p:attrName>
                                        </p:attrNameLst>
                                      </p:cBhvr>
                                      <p:to>
                                        <p:strVal val="hidden"/>
                                      </p:to>
                                    </p:set>
                                  </p:sub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4"/>
                                        </p:tgtEl>
                                        <p:attrNameLst>
                                          <p:attrName>style.visibility</p:attrName>
                                        </p:attrNameLst>
                                      </p:cBhvr>
                                      <p:to>
                                        <p:strVal val="visible"/>
                                      </p:to>
                                    </p:set>
                                  </p:childTnLst>
                                  <p:subTnLst>
                                    <p:set>
                                      <p:cBhvr override="childStyle">
                                        <p:cTn dur="1" fill="hold" display="0" masterRel="nextClick" afterEffect="1"/>
                                        <p:tgtEl>
                                          <p:spTgt spid="14"/>
                                        </p:tgtEl>
                                        <p:attrNameLst>
                                          <p:attrName>style.visibility</p:attrName>
                                        </p:attrNameLst>
                                      </p:cBhvr>
                                      <p:to>
                                        <p:strVal val="hidden"/>
                                      </p:to>
                                    </p:set>
                                  </p:sub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subTnLst>
                                    <p:set>
                                      <p:cBhvr override="childStyle">
                                        <p:cTn dur="1" fill="hold" display="0" masterRel="nextClick" afterEffect="1"/>
                                        <p:tgtEl>
                                          <p:spTgt spid="15"/>
                                        </p:tgtEl>
                                        <p:attrNameLst>
                                          <p:attrName>style.visibility</p:attrName>
                                        </p:attrNameLst>
                                      </p:cBhvr>
                                      <p:to>
                                        <p:strVal val="hidden"/>
                                      </p:to>
                                    </p:set>
                                  </p:sub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6"/>
                                        </p:tgtEl>
                                        <p:attrNameLst>
                                          <p:attrName>style.visibility</p:attrName>
                                        </p:attrNameLst>
                                      </p:cBhvr>
                                      <p:to>
                                        <p:strVal val="visible"/>
                                      </p:to>
                                    </p:set>
                                  </p:childTnLst>
                                  <p:subTnLst>
                                    <p:set>
                                      <p:cBhvr override="childStyle">
                                        <p:cTn dur="1" fill="hold" display="0" masterRel="nextClick" afterEffect="1"/>
                                        <p:tgtEl>
                                          <p:spTgt spid="16"/>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10"/>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7"/>
                                        </p:tgtEl>
                                        <p:attrNameLst>
                                          <p:attrName>style.visibility</p:attrName>
                                        </p:attrNameLst>
                                      </p:cBhvr>
                                      <p:to>
                                        <p:strVal val="visible"/>
                                      </p:to>
                                    </p:set>
                                  </p:childTnLst>
                                  <p:subTnLst>
                                    <p:set>
                                      <p:cBhvr override="childStyle">
                                        <p:cTn dur="1" fill="hold" display="0" masterRel="nextClick" afterEffect="1"/>
                                        <p:tgtEl>
                                          <p:spTgt spid="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10" grpId="0" animBg="1"/>
      <p:bldP spid="10" grpId="1" animBg="1"/>
      <p:bldP spid="11" grpId="0" animBg="1"/>
      <p:bldP spid="4" grpId="0" animBg="1"/>
      <p:bldP spid="5" grpId="0" animBg="1"/>
      <p:bldP spid="6" grpId="0" animBg="1"/>
      <p:bldP spid="7" grpId="0" animBg="1"/>
      <p:bldP spid="8" grpId="0" animBg="1"/>
      <p:bldP spid="9" grpId="0" animBg="1"/>
      <p:bldP spid="12" grpId="0" animBg="1"/>
      <p:bldP spid="13" grpId="0" animBg="1"/>
      <p:bldP spid="14" grpId="0" animBg="1"/>
      <p:bldP spid="15" grpId="0" animBg="1"/>
      <p:bldP spid="16" grpId="0" animBg="1"/>
      <p:bldP spid="17"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9" name="Group 328"/>
          <p:cNvGrpSpPr/>
          <p:nvPr/>
        </p:nvGrpSpPr>
        <p:grpSpPr>
          <a:xfrm>
            <a:off x="2374491" y="2168746"/>
            <a:ext cx="587829" cy="587829"/>
            <a:chOff x="457200" y="-3634962"/>
            <a:chExt cx="1126895" cy="1126895"/>
          </a:xfrm>
        </p:grpSpPr>
        <p:grpSp>
          <p:nvGrpSpPr>
            <p:cNvPr id="330" name="Group 329"/>
            <p:cNvGrpSpPr/>
            <p:nvPr/>
          </p:nvGrpSpPr>
          <p:grpSpPr>
            <a:xfrm>
              <a:off x="457200" y="-3634962"/>
              <a:ext cx="1126895" cy="1126895"/>
              <a:chOff x="1270404" y="811874"/>
              <a:chExt cx="1126895" cy="1126895"/>
            </a:xfrm>
          </p:grpSpPr>
          <p:sp>
            <p:nvSpPr>
              <p:cNvPr id="333" name="Oval 33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Pie 333"/>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31" name="Straight Connector 330"/>
            <p:cNvCxnSpPr>
              <a:stCxn id="333" idx="0"/>
              <a:endCxn id="33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p:cNvCxnSpPr>
              <a:stCxn id="333" idx="2"/>
              <a:endCxn id="33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7" name="Group 346"/>
          <p:cNvGrpSpPr/>
          <p:nvPr/>
        </p:nvGrpSpPr>
        <p:grpSpPr>
          <a:xfrm>
            <a:off x="4996705" y="4031941"/>
            <a:ext cx="587829" cy="587829"/>
            <a:chOff x="457200" y="-3634962"/>
            <a:chExt cx="1126895" cy="1126895"/>
          </a:xfrm>
        </p:grpSpPr>
        <p:grpSp>
          <p:nvGrpSpPr>
            <p:cNvPr id="348" name="Group 347"/>
            <p:cNvGrpSpPr/>
            <p:nvPr/>
          </p:nvGrpSpPr>
          <p:grpSpPr>
            <a:xfrm>
              <a:off x="457200" y="-3634962"/>
              <a:ext cx="1126895" cy="1126895"/>
              <a:chOff x="1270404" y="811874"/>
              <a:chExt cx="1126895" cy="1126895"/>
            </a:xfrm>
          </p:grpSpPr>
          <p:sp>
            <p:nvSpPr>
              <p:cNvPr id="351" name="Oval 35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Pie 351"/>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49" name="Straight Connector 348"/>
            <p:cNvCxnSpPr>
              <a:stCxn id="351" idx="0"/>
              <a:endCxn id="35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p:cNvCxnSpPr>
              <a:stCxn id="351" idx="2"/>
              <a:endCxn id="35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3" name="Group 382"/>
          <p:cNvGrpSpPr/>
          <p:nvPr/>
        </p:nvGrpSpPr>
        <p:grpSpPr>
          <a:xfrm>
            <a:off x="3352801" y="4873915"/>
            <a:ext cx="587829" cy="587829"/>
            <a:chOff x="457200" y="-3634962"/>
            <a:chExt cx="1126895" cy="1126895"/>
          </a:xfrm>
        </p:grpSpPr>
        <p:grpSp>
          <p:nvGrpSpPr>
            <p:cNvPr id="384" name="Group 383"/>
            <p:cNvGrpSpPr/>
            <p:nvPr/>
          </p:nvGrpSpPr>
          <p:grpSpPr>
            <a:xfrm>
              <a:off x="457200" y="-3634962"/>
              <a:ext cx="1126895" cy="1126895"/>
              <a:chOff x="1270404" y="811874"/>
              <a:chExt cx="1126895" cy="1126895"/>
            </a:xfrm>
          </p:grpSpPr>
          <p:sp>
            <p:nvSpPr>
              <p:cNvPr id="387" name="Oval 386"/>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Pie 387"/>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85" name="Straight Connector 384"/>
            <p:cNvCxnSpPr>
              <a:stCxn id="387" idx="0"/>
              <a:endCxn id="387"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6" name="Straight Connector 385"/>
            <p:cNvCxnSpPr>
              <a:stCxn id="387" idx="2"/>
              <a:endCxn id="388"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1" name="Group 400"/>
          <p:cNvGrpSpPr/>
          <p:nvPr/>
        </p:nvGrpSpPr>
        <p:grpSpPr>
          <a:xfrm>
            <a:off x="3352801" y="3561929"/>
            <a:ext cx="587829" cy="587829"/>
            <a:chOff x="457200" y="-3634962"/>
            <a:chExt cx="1126895" cy="1126895"/>
          </a:xfrm>
        </p:grpSpPr>
        <p:grpSp>
          <p:nvGrpSpPr>
            <p:cNvPr id="402" name="Group 401"/>
            <p:cNvGrpSpPr/>
            <p:nvPr/>
          </p:nvGrpSpPr>
          <p:grpSpPr>
            <a:xfrm>
              <a:off x="457200" y="-3634962"/>
              <a:ext cx="1126895" cy="1126895"/>
              <a:chOff x="1270404" y="811874"/>
              <a:chExt cx="1126895" cy="1126895"/>
            </a:xfrm>
          </p:grpSpPr>
          <p:sp>
            <p:nvSpPr>
              <p:cNvPr id="405" name="Oval 40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Pie 405"/>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03" name="Straight Connector 402"/>
            <p:cNvCxnSpPr>
              <a:stCxn id="405" idx="0"/>
              <a:endCxn id="40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4" name="Straight Connector 403"/>
            <p:cNvCxnSpPr>
              <a:stCxn id="405" idx="2"/>
              <a:endCxn id="40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9" name="Group 418"/>
          <p:cNvGrpSpPr/>
          <p:nvPr/>
        </p:nvGrpSpPr>
        <p:grpSpPr>
          <a:xfrm>
            <a:off x="5593977" y="4911758"/>
            <a:ext cx="587829" cy="587829"/>
            <a:chOff x="457200" y="-3634962"/>
            <a:chExt cx="1126895" cy="1126895"/>
          </a:xfrm>
        </p:grpSpPr>
        <p:grpSp>
          <p:nvGrpSpPr>
            <p:cNvPr id="420" name="Group 419"/>
            <p:cNvGrpSpPr/>
            <p:nvPr/>
          </p:nvGrpSpPr>
          <p:grpSpPr>
            <a:xfrm>
              <a:off x="457200" y="-3634962"/>
              <a:ext cx="1126895" cy="1126895"/>
              <a:chOff x="1270404" y="811874"/>
              <a:chExt cx="1126895" cy="1126895"/>
            </a:xfrm>
          </p:grpSpPr>
          <p:sp>
            <p:nvSpPr>
              <p:cNvPr id="423" name="Oval 42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Pie 423"/>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21" name="Straight Connector 420"/>
            <p:cNvCxnSpPr>
              <a:stCxn id="423" idx="0"/>
              <a:endCxn id="42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2" name="Straight Connector 421"/>
            <p:cNvCxnSpPr>
              <a:stCxn id="423" idx="2"/>
              <a:endCxn id="42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7" name="Group 436"/>
          <p:cNvGrpSpPr/>
          <p:nvPr/>
        </p:nvGrpSpPr>
        <p:grpSpPr>
          <a:xfrm>
            <a:off x="6746274" y="3687078"/>
            <a:ext cx="587829" cy="587829"/>
            <a:chOff x="457200" y="-3634962"/>
            <a:chExt cx="1126895" cy="1126895"/>
          </a:xfrm>
        </p:grpSpPr>
        <p:grpSp>
          <p:nvGrpSpPr>
            <p:cNvPr id="438" name="Group 437"/>
            <p:cNvGrpSpPr/>
            <p:nvPr/>
          </p:nvGrpSpPr>
          <p:grpSpPr>
            <a:xfrm>
              <a:off x="457200" y="-3634962"/>
              <a:ext cx="1126895" cy="1126895"/>
              <a:chOff x="1270404" y="811874"/>
              <a:chExt cx="1126895" cy="1126895"/>
            </a:xfrm>
          </p:grpSpPr>
          <p:sp>
            <p:nvSpPr>
              <p:cNvPr id="441" name="Oval 44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Pie 441"/>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39" name="Straight Connector 438"/>
            <p:cNvCxnSpPr>
              <a:stCxn id="441" idx="0"/>
              <a:endCxn id="44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0" name="Straight Connector 439"/>
            <p:cNvCxnSpPr>
              <a:stCxn id="441" idx="2"/>
              <a:endCxn id="44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5" name="Group 454"/>
          <p:cNvGrpSpPr/>
          <p:nvPr/>
        </p:nvGrpSpPr>
        <p:grpSpPr>
          <a:xfrm>
            <a:off x="6172200" y="2090056"/>
            <a:ext cx="587829" cy="587829"/>
            <a:chOff x="457200" y="-3634962"/>
            <a:chExt cx="1126895" cy="1126895"/>
          </a:xfrm>
        </p:grpSpPr>
        <p:grpSp>
          <p:nvGrpSpPr>
            <p:cNvPr id="456" name="Group 455"/>
            <p:cNvGrpSpPr/>
            <p:nvPr/>
          </p:nvGrpSpPr>
          <p:grpSpPr>
            <a:xfrm>
              <a:off x="457200" y="-3634962"/>
              <a:ext cx="1126895" cy="1126895"/>
              <a:chOff x="1270404" y="811874"/>
              <a:chExt cx="1126895" cy="1126895"/>
            </a:xfrm>
          </p:grpSpPr>
          <p:sp>
            <p:nvSpPr>
              <p:cNvPr id="459" name="Oval 458"/>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Pie 459"/>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57" name="Straight Connector 456"/>
            <p:cNvCxnSpPr>
              <a:stCxn id="459" idx="0"/>
              <a:endCxn id="459"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p:cNvCxnSpPr>
              <a:stCxn id="459" idx="2"/>
              <a:endCxn id="460"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9" name="Group 288"/>
          <p:cNvGrpSpPr/>
          <p:nvPr/>
        </p:nvGrpSpPr>
        <p:grpSpPr>
          <a:xfrm>
            <a:off x="3940630" y="1881034"/>
            <a:ext cx="587829" cy="587829"/>
            <a:chOff x="457200" y="-3634962"/>
            <a:chExt cx="1126895" cy="1126895"/>
          </a:xfrm>
        </p:grpSpPr>
        <p:grpSp>
          <p:nvGrpSpPr>
            <p:cNvPr id="290" name="Group 289"/>
            <p:cNvGrpSpPr/>
            <p:nvPr/>
          </p:nvGrpSpPr>
          <p:grpSpPr>
            <a:xfrm>
              <a:off x="457200" y="-3634962"/>
              <a:ext cx="1126895" cy="1126895"/>
              <a:chOff x="1270404" y="811874"/>
              <a:chExt cx="1126895" cy="1126895"/>
            </a:xfrm>
          </p:grpSpPr>
          <p:sp>
            <p:nvSpPr>
              <p:cNvPr id="293" name="Oval 29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Pie 293"/>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91" name="Straight Connector 290"/>
            <p:cNvCxnSpPr>
              <a:stCxn id="293" idx="0"/>
              <a:endCxn id="29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 name="Straight Connector 291"/>
            <p:cNvCxnSpPr>
              <a:stCxn id="293" idx="2"/>
              <a:endCxn id="29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98" name="Oval 497"/>
          <p:cNvSpPr/>
          <p:nvPr/>
        </p:nvSpPr>
        <p:spPr>
          <a:xfrm>
            <a:off x="2080576" y="3444111"/>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p:cNvSpPr/>
          <p:nvPr/>
        </p:nvSpPr>
        <p:spPr>
          <a:xfrm>
            <a:off x="6475721" y="5798613"/>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5330117" y="129540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500"/>
          <p:cNvSpPr/>
          <p:nvPr/>
        </p:nvSpPr>
        <p:spPr>
          <a:xfrm rot="16200000">
            <a:off x="992959" y="3236313"/>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Freeform 501"/>
          <p:cNvSpPr/>
          <p:nvPr/>
        </p:nvSpPr>
        <p:spPr>
          <a:xfrm rot="16200000">
            <a:off x="992960" y="3236314"/>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p:nvPr/>
        </p:nvSpPr>
        <p:spPr>
          <a:xfrm rot="16200000">
            <a:off x="3701255" y="384625"/>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rot="16200000">
            <a:off x="5401891" y="3326792"/>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rot="16200000">
            <a:off x="3701256" y="384626"/>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rot="16200000">
            <a:off x="5401892" y="3326793"/>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7</a:t>
            </a:r>
            <a:endParaRPr lang="en-US" sz="6000" b="1" dirty="0">
              <a:solidFill>
                <a:schemeClr val="tx1"/>
              </a:solidFill>
            </a:endParaRPr>
          </a:p>
        </p:txBody>
      </p:sp>
      <p:sp>
        <p:nvSpPr>
          <p:cNvPr id="47" name="Oval 46"/>
          <p:cNvSpPr/>
          <p:nvPr/>
        </p:nvSpPr>
        <p:spPr>
          <a:xfrm>
            <a:off x="3352800" y="83820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ular Callout 26"/>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is the total?</a:t>
            </a:r>
          </a:p>
        </p:txBody>
      </p:sp>
      <p:sp>
        <p:nvSpPr>
          <p:cNvPr id="28" name="Rectangular Callout 27"/>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Splat!</a:t>
            </a:r>
          </a:p>
        </p:txBody>
      </p:sp>
      <p:sp>
        <p:nvSpPr>
          <p:cNvPr id="29" name="Rectangular Callout 28"/>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These splats are the same color, so they must be covering the same number.  What number is under each splat? </a:t>
            </a:r>
          </a:p>
        </p:txBody>
      </p:sp>
      <p:sp>
        <p:nvSpPr>
          <p:cNvPr id="30" name="Rectangular Callout 29"/>
          <p:cNvSpPr/>
          <p:nvPr/>
        </p:nvSpPr>
        <p:spPr>
          <a:xfrm>
            <a:off x="379594"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How do you know?</a:t>
            </a:r>
          </a:p>
        </p:txBody>
      </p:sp>
      <p:sp>
        <p:nvSpPr>
          <p:cNvPr id="43" name="Rectangular Callout 42"/>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How else could you know?</a:t>
            </a:r>
            <a:endParaRPr lang="en-US" b="1" dirty="0">
              <a:solidFill>
                <a:schemeClr val="tx1"/>
              </a:solidFill>
            </a:endParaRPr>
          </a:p>
        </p:txBody>
      </p:sp>
      <p:sp>
        <p:nvSpPr>
          <p:cNvPr id="31" name="Rectangular Callout 30"/>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splats to see what number is there.</a:t>
            </a:r>
          </a:p>
        </p:txBody>
      </p:sp>
      <p:sp>
        <p:nvSpPr>
          <p:cNvPr id="37" name="Rectangular Callout 36"/>
          <p:cNvSpPr/>
          <p:nvPr/>
        </p:nvSpPr>
        <p:spPr>
          <a:xfrm>
            <a:off x="382406"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
        <p:nvSpPr>
          <p:cNvPr id="202" name="TextBox 201"/>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203" name="TextBox 202"/>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497" name="Oval 496"/>
          <p:cNvSpPr/>
          <p:nvPr/>
        </p:nvSpPr>
        <p:spPr>
          <a:xfrm>
            <a:off x="1029754" y="216874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43461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2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47"/>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8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0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1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3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55"/>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8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9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9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9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00"/>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7"/>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2"/>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6"/>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0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502"/>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29"/>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30"/>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3"/>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31"/>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xit" presetSubtype="0" fill="hold" grpId="1" nodeType="clickEffect">
                                  <p:stCondLst>
                                    <p:cond delay="0"/>
                                  </p:stCondLst>
                                  <p:childTnLst>
                                    <p:set>
                                      <p:cBhvr>
                                        <p:cTn id="74" dur="1" fill="hold">
                                          <p:stCondLst>
                                            <p:cond delay="0"/>
                                          </p:stCondLst>
                                        </p:cTn>
                                        <p:tgtEl>
                                          <p:spTgt spid="32"/>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 presetClass="exit" presetSubtype="0" fill="hold" grpId="1" nodeType="clickEffect">
                                  <p:stCondLst>
                                    <p:cond delay="0"/>
                                  </p:stCondLst>
                                  <p:childTnLst>
                                    <p:set>
                                      <p:cBhvr>
                                        <p:cTn id="78" dur="1" fill="hold">
                                          <p:stCondLst>
                                            <p:cond delay="0"/>
                                          </p:stCondLst>
                                        </p:cTn>
                                        <p:tgtEl>
                                          <p:spTgt spid="34"/>
                                        </p:tgtEl>
                                        <p:attrNameLst>
                                          <p:attrName>style.visibility</p:attrName>
                                        </p:attrNameLst>
                                      </p:cBhvr>
                                      <p:to>
                                        <p:strVal val="hidden"/>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501"/>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8" grpId="0" animBg="1"/>
      <p:bldP spid="499" grpId="0" animBg="1"/>
      <p:bldP spid="500" grpId="0" animBg="1"/>
      <p:bldP spid="501" grpId="0" animBg="1"/>
      <p:bldP spid="501" grpId="1" animBg="1"/>
      <p:bldP spid="502" grpId="0" animBg="1"/>
      <p:bldP spid="32" grpId="0" animBg="1"/>
      <p:bldP spid="32" grpId="1" animBg="1"/>
      <p:bldP spid="34" grpId="0" animBg="1"/>
      <p:bldP spid="34" grpId="1" animBg="1"/>
      <p:bldP spid="33" grpId="0" animBg="1"/>
      <p:bldP spid="36" grpId="0" animBg="1"/>
      <p:bldP spid="35" grpId="0" animBg="1"/>
      <p:bldP spid="47" grpId="0" animBg="1"/>
      <p:bldP spid="27" grpId="0" animBg="1"/>
      <p:bldP spid="28" grpId="0" animBg="1"/>
      <p:bldP spid="29" grpId="0" animBg="1"/>
      <p:bldP spid="30" grpId="0" animBg="1"/>
      <p:bldP spid="43" grpId="0" animBg="1"/>
      <p:bldP spid="31" grpId="0" animBg="1"/>
      <p:bldP spid="37" grpId="0" animBg="1"/>
      <p:bldP spid="497"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46"/>
          <p:cNvSpPr/>
          <p:nvPr/>
        </p:nvSpPr>
        <p:spPr>
          <a:xfrm>
            <a:off x="1870149" y="88174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0" name="Group 409"/>
          <p:cNvGrpSpPr/>
          <p:nvPr/>
        </p:nvGrpSpPr>
        <p:grpSpPr>
          <a:xfrm>
            <a:off x="2164063" y="3533545"/>
            <a:ext cx="587832" cy="590738"/>
            <a:chOff x="2251598" y="991391"/>
            <a:chExt cx="848624" cy="852820"/>
          </a:xfrm>
        </p:grpSpPr>
        <p:sp>
          <p:nvSpPr>
            <p:cNvPr id="411" name="Oval 410"/>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2" name="Group 411"/>
            <p:cNvGrpSpPr/>
            <p:nvPr/>
          </p:nvGrpSpPr>
          <p:grpSpPr>
            <a:xfrm>
              <a:off x="2251598" y="991391"/>
              <a:ext cx="848624" cy="852820"/>
              <a:chOff x="13030197" y="-2630370"/>
              <a:chExt cx="1126902" cy="1132473"/>
            </a:xfrm>
          </p:grpSpPr>
          <p:sp>
            <p:nvSpPr>
              <p:cNvPr id="413" name="Pie 412"/>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14" name="Group 413"/>
              <p:cNvGrpSpPr/>
              <p:nvPr/>
            </p:nvGrpSpPr>
            <p:grpSpPr>
              <a:xfrm rot="10800000">
                <a:off x="13030200" y="-2630370"/>
                <a:ext cx="1126899" cy="1132473"/>
                <a:chOff x="13030196" y="-2630369"/>
                <a:chExt cx="1126899" cy="1132473"/>
              </a:xfrm>
            </p:grpSpPr>
            <p:sp>
              <p:nvSpPr>
                <p:cNvPr id="415" name="Oval 414"/>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Pie 41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17" name="Pie 416"/>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28" name="Group 427"/>
          <p:cNvGrpSpPr/>
          <p:nvPr/>
        </p:nvGrpSpPr>
        <p:grpSpPr>
          <a:xfrm>
            <a:off x="6188531" y="704662"/>
            <a:ext cx="587832" cy="590738"/>
            <a:chOff x="2251598" y="991391"/>
            <a:chExt cx="848624" cy="852820"/>
          </a:xfrm>
        </p:grpSpPr>
        <p:sp>
          <p:nvSpPr>
            <p:cNvPr id="429" name="Oval 42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0" name="Group 429"/>
            <p:cNvGrpSpPr/>
            <p:nvPr/>
          </p:nvGrpSpPr>
          <p:grpSpPr>
            <a:xfrm>
              <a:off x="2251598" y="991391"/>
              <a:ext cx="848624" cy="852820"/>
              <a:chOff x="13030197" y="-2630370"/>
              <a:chExt cx="1126902" cy="1132473"/>
            </a:xfrm>
          </p:grpSpPr>
          <p:sp>
            <p:nvSpPr>
              <p:cNvPr id="431" name="Pie 43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32" name="Group 431"/>
              <p:cNvGrpSpPr/>
              <p:nvPr/>
            </p:nvGrpSpPr>
            <p:grpSpPr>
              <a:xfrm rot="10800000">
                <a:off x="13030200" y="-2630370"/>
                <a:ext cx="1126899" cy="1132473"/>
                <a:chOff x="13030196" y="-2630369"/>
                <a:chExt cx="1126899" cy="1132473"/>
              </a:xfrm>
            </p:grpSpPr>
            <p:sp>
              <p:nvSpPr>
                <p:cNvPr id="433" name="Oval 43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Pie 43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35" name="Pie 43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46" name="Group 445"/>
          <p:cNvGrpSpPr/>
          <p:nvPr/>
        </p:nvGrpSpPr>
        <p:grpSpPr>
          <a:xfrm>
            <a:off x="3345008" y="4917970"/>
            <a:ext cx="587832" cy="590738"/>
            <a:chOff x="2251598" y="991391"/>
            <a:chExt cx="848624" cy="852820"/>
          </a:xfrm>
        </p:grpSpPr>
        <p:sp>
          <p:nvSpPr>
            <p:cNvPr id="447" name="Oval 44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48" name="Group 447"/>
            <p:cNvGrpSpPr/>
            <p:nvPr/>
          </p:nvGrpSpPr>
          <p:grpSpPr>
            <a:xfrm>
              <a:off x="2251598" y="991391"/>
              <a:ext cx="848624" cy="852820"/>
              <a:chOff x="13030197" y="-2630370"/>
              <a:chExt cx="1126902" cy="1132473"/>
            </a:xfrm>
          </p:grpSpPr>
          <p:sp>
            <p:nvSpPr>
              <p:cNvPr id="449" name="Pie 44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50" name="Group 449"/>
              <p:cNvGrpSpPr/>
              <p:nvPr/>
            </p:nvGrpSpPr>
            <p:grpSpPr>
              <a:xfrm rot="10800000">
                <a:off x="13030200" y="-2630370"/>
                <a:ext cx="1126899" cy="1132473"/>
                <a:chOff x="13030196" y="-2630369"/>
                <a:chExt cx="1126899" cy="1132473"/>
              </a:xfrm>
            </p:grpSpPr>
            <p:sp>
              <p:nvSpPr>
                <p:cNvPr id="451" name="Oval 45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Pie 45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53" name="Pie 45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64" name="Group 463"/>
          <p:cNvGrpSpPr/>
          <p:nvPr/>
        </p:nvGrpSpPr>
        <p:grpSpPr>
          <a:xfrm>
            <a:off x="6172200" y="2152418"/>
            <a:ext cx="587832" cy="590738"/>
            <a:chOff x="2251598" y="991391"/>
            <a:chExt cx="848624" cy="852820"/>
          </a:xfrm>
        </p:grpSpPr>
        <p:sp>
          <p:nvSpPr>
            <p:cNvPr id="465" name="Oval 46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6" name="Group 465"/>
            <p:cNvGrpSpPr/>
            <p:nvPr/>
          </p:nvGrpSpPr>
          <p:grpSpPr>
            <a:xfrm>
              <a:off x="2251598" y="991391"/>
              <a:ext cx="848624" cy="852820"/>
              <a:chOff x="13030197" y="-2630370"/>
              <a:chExt cx="1126902" cy="1132473"/>
            </a:xfrm>
          </p:grpSpPr>
          <p:sp>
            <p:nvSpPr>
              <p:cNvPr id="467" name="Pie 46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68" name="Group 467"/>
              <p:cNvGrpSpPr/>
              <p:nvPr/>
            </p:nvGrpSpPr>
            <p:grpSpPr>
              <a:xfrm rot="10800000">
                <a:off x="13030200" y="-2630370"/>
                <a:ext cx="1126899" cy="1132473"/>
                <a:chOff x="13030196" y="-2630369"/>
                <a:chExt cx="1126899" cy="1132473"/>
              </a:xfrm>
            </p:grpSpPr>
            <p:sp>
              <p:nvSpPr>
                <p:cNvPr id="469" name="Oval 46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Pie 46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71" name="Pie 47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80" name="Group 479"/>
          <p:cNvGrpSpPr/>
          <p:nvPr/>
        </p:nvGrpSpPr>
        <p:grpSpPr>
          <a:xfrm>
            <a:off x="3921580" y="1966218"/>
            <a:ext cx="587832" cy="590738"/>
            <a:chOff x="2251598" y="991391"/>
            <a:chExt cx="848624" cy="852820"/>
          </a:xfrm>
        </p:grpSpPr>
        <p:sp>
          <p:nvSpPr>
            <p:cNvPr id="481" name="Oval 480"/>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p:cNvGrpSpPr/>
            <p:nvPr/>
          </p:nvGrpSpPr>
          <p:grpSpPr>
            <a:xfrm>
              <a:off x="2251598" y="991391"/>
              <a:ext cx="848624" cy="852820"/>
              <a:chOff x="13030197" y="-2630370"/>
              <a:chExt cx="1126902" cy="1132473"/>
            </a:xfrm>
          </p:grpSpPr>
          <p:sp>
            <p:nvSpPr>
              <p:cNvPr id="483" name="Pie 482"/>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84" name="Group 483"/>
              <p:cNvGrpSpPr/>
              <p:nvPr/>
            </p:nvGrpSpPr>
            <p:grpSpPr>
              <a:xfrm rot="10800000">
                <a:off x="13030200" y="-2630370"/>
                <a:ext cx="1126899" cy="1132473"/>
                <a:chOff x="13030196" y="-2630369"/>
                <a:chExt cx="1126899" cy="1132473"/>
              </a:xfrm>
            </p:grpSpPr>
            <p:sp>
              <p:nvSpPr>
                <p:cNvPr id="485" name="Oval 484"/>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Pie 48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87" name="Pie 486"/>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88" name="Group 487"/>
          <p:cNvGrpSpPr/>
          <p:nvPr/>
        </p:nvGrpSpPr>
        <p:grpSpPr>
          <a:xfrm>
            <a:off x="1298644" y="4786770"/>
            <a:ext cx="587832" cy="590738"/>
            <a:chOff x="2251598" y="991391"/>
            <a:chExt cx="848624" cy="852820"/>
          </a:xfrm>
        </p:grpSpPr>
        <p:sp>
          <p:nvSpPr>
            <p:cNvPr id="489" name="Oval 48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0" name="Group 489"/>
            <p:cNvGrpSpPr/>
            <p:nvPr/>
          </p:nvGrpSpPr>
          <p:grpSpPr>
            <a:xfrm>
              <a:off x="2251598" y="991391"/>
              <a:ext cx="848624" cy="852820"/>
              <a:chOff x="13030197" y="-2630370"/>
              <a:chExt cx="1126902" cy="1132473"/>
            </a:xfrm>
          </p:grpSpPr>
          <p:sp>
            <p:nvSpPr>
              <p:cNvPr id="491" name="Pie 49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92" name="Group 491"/>
              <p:cNvGrpSpPr/>
              <p:nvPr/>
            </p:nvGrpSpPr>
            <p:grpSpPr>
              <a:xfrm rot="10800000">
                <a:off x="13030200" y="-2630370"/>
                <a:ext cx="1126899" cy="1132473"/>
                <a:chOff x="13030196" y="-2630369"/>
                <a:chExt cx="1126899" cy="1132473"/>
              </a:xfrm>
            </p:grpSpPr>
            <p:sp>
              <p:nvSpPr>
                <p:cNvPr id="493" name="Oval 49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Pie 49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95" name="Pie 49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499" name="Oval 498"/>
          <p:cNvSpPr/>
          <p:nvPr/>
        </p:nvSpPr>
        <p:spPr>
          <a:xfrm>
            <a:off x="2153178" y="5616288"/>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4751728" y="70757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500"/>
          <p:cNvSpPr/>
          <p:nvPr/>
        </p:nvSpPr>
        <p:spPr>
          <a:xfrm rot="16200000">
            <a:off x="992959" y="3236313"/>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Freeform 501"/>
          <p:cNvSpPr/>
          <p:nvPr/>
        </p:nvSpPr>
        <p:spPr>
          <a:xfrm rot="16200000">
            <a:off x="992960" y="3236314"/>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p:nvPr/>
        </p:nvSpPr>
        <p:spPr>
          <a:xfrm rot="16200000">
            <a:off x="3701255" y="384625"/>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rot="16200000">
            <a:off x="3701256" y="384626"/>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5</a:t>
            </a:r>
            <a:endParaRPr lang="en-US" sz="6000" b="1" dirty="0">
              <a:solidFill>
                <a:schemeClr val="tx1"/>
              </a:solidFill>
            </a:endParaRPr>
          </a:p>
        </p:txBody>
      </p:sp>
      <p:sp>
        <p:nvSpPr>
          <p:cNvPr id="202" name="TextBox 201"/>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203" name="TextBox 202"/>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1575756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1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2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4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64"/>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8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8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9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0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0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02"/>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32"/>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50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99" grpId="0" animBg="1"/>
      <p:bldP spid="500" grpId="0" animBg="1"/>
      <p:bldP spid="501" grpId="0" animBg="1"/>
      <p:bldP spid="501" grpId="1" animBg="1"/>
      <p:bldP spid="502" grpId="0" animBg="1"/>
      <p:bldP spid="32" grpId="0" animBg="1"/>
      <p:bldP spid="32" grpId="1" animBg="1"/>
      <p:bldP spid="33"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46"/>
          <p:cNvSpPr/>
          <p:nvPr/>
        </p:nvSpPr>
        <p:spPr>
          <a:xfrm>
            <a:off x="929087" y="144780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1" name="Group 370"/>
          <p:cNvGrpSpPr/>
          <p:nvPr/>
        </p:nvGrpSpPr>
        <p:grpSpPr>
          <a:xfrm>
            <a:off x="6802438" y="2383971"/>
            <a:ext cx="588962" cy="587829"/>
            <a:chOff x="4044126" y="46154"/>
            <a:chExt cx="1129066" cy="1126895"/>
          </a:xfrm>
        </p:grpSpPr>
        <p:sp>
          <p:nvSpPr>
            <p:cNvPr id="372" name="Oval 371"/>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Pie 372"/>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389" name="Group 388"/>
          <p:cNvGrpSpPr/>
          <p:nvPr/>
        </p:nvGrpSpPr>
        <p:grpSpPr>
          <a:xfrm>
            <a:off x="5761072" y="1382485"/>
            <a:ext cx="588962" cy="587829"/>
            <a:chOff x="4044126" y="46154"/>
            <a:chExt cx="1129066" cy="1126895"/>
          </a:xfrm>
        </p:grpSpPr>
        <p:sp>
          <p:nvSpPr>
            <p:cNvPr id="390" name="Oval 389"/>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Pie 390"/>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407" name="Group 406"/>
          <p:cNvGrpSpPr/>
          <p:nvPr/>
        </p:nvGrpSpPr>
        <p:grpSpPr>
          <a:xfrm>
            <a:off x="2426949" y="1588338"/>
            <a:ext cx="588962" cy="587829"/>
            <a:chOff x="4044126" y="46154"/>
            <a:chExt cx="1129066" cy="1126895"/>
          </a:xfrm>
        </p:grpSpPr>
        <p:sp>
          <p:nvSpPr>
            <p:cNvPr id="408" name="Oval 407"/>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Pie 408"/>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425" name="Group 424"/>
          <p:cNvGrpSpPr/>
          <p:nvPr/>
        </p:nvGrpSpPr>
        <p:grpSpPr>
          <a:xfrm>
            <a:off x="2133600" y="4179138"/>
            <a:ext cx="588962" cy="587829"/>
            <a:chOff x="4044126" y="46154"/>
            <a:chExt cx="1129066" cy="1126895"/>
          </a:xfrm>
        </p:grpSpPr>
        <p:sp>
          <p:nvSpPr>
            <p:cNvPr id="426" name="Oval 425"/>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Pie 426"/>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443" name="Group 442"/>
          <p:cNvGrpSpPr/>
          <p:nvPr/>
        </p:nvGrpSpPr>
        <p:grpSpPr>
          <a:xfrm>
            <a:off x="7477919" y="4164651"/>
            <a:ext cx="588962" cy="587829"/>
            <a:chOff x="4044126" y="46154"/>
            <a:chExt cx="1129066" cy="1126895"/>
          </a:xfrm>
        </p:grpSpPr>
        <p:sp>
          <p:nvSpPr>
            <p:cNvPr id="444" name="Oval 443"/>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Pie 444"/>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461" name="Group 460"/>
          <p:cNvGrpSpPr/>
          <p:nvPr/>
        </p:nvGrpSpPr>
        <p:grpSpPr>
          <a:xfrm>
            <a:off x="4523059" y="3403748"/>
            <a:ext cx="588962" cy="587829"/>
            <a:chOff x="4044126" y="46154"/>
            <a:chExt cx="1129066" cy="1126895"/>
          </a:xfrm>
        </p:grpSpPr>
        <p:sp>
          <p:nvSpPr>
            <p:cNvPr id="462" name="Oval 461"/>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Pie 462"/>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474" name="Group 473"/>
          <p:cNvGrpSpPr/>
          <p:nvPr/>
        </p:nvGrpSpPr>
        <p:grpSpPr>
          <a:xfrm>
            <a:off x="5486400" y="4510626"/>
            <a:ext cx="588962" cy="587829"/>
            <a:chOff x="4044126" y="46154"/>
            <a:chExt cx="1129066" cy="1126895"/>
          </a:xfrm>
        </p:grpSpPr>
        <p:sp>
          <p:nvSpPr>
            <p:cNvPr id="475" name="Oval 474"/>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Pie 475"/>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477" name="Group 476"/>
          <p:cNvGrpSpPr/>
          <p:nvPr/>
        </p:nvGrpSpPr>
        <p:grpSpPr>
          <a:xfrm>
            <a:off x="3781128" y="4336101"/>
            <a:ext cx="588962" cy="587829"/>
            <a:chOff x="4044126" y="46154"/>
            <a:chExt cx="1129066" cy="1126895"/>
          </a:xfrm>
        </p:grpSpPr>
        <p:sp>
          <p:nvSpPr>
            <p:cNvPr id="478" name="Oval 477"/>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Pie 478"/>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498" name="Oval 497"/>
          <p:cNvSpPr/>
          <p:nvPr/>
        </p:nvSpPr>
        <p:spPr>
          <a:xfrm>
            <a:off x="754012" y="4766967"/>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p:cNvSpPr/>
          <p:nvPr/>
        </p:nvSpPr>
        <p:spPr>
          <a:xfrm>
            <a:off x="4463189" y="108857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8236039" y="4919424"/>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500"/>
          <p:cNvSpPr/>
          <p:nvPr/>
        </p:nvSpPr>
        <p:spPr>
          <a:xfrm rot="16200000">
            <a:off x="4009236" y="88632"/>
            <a:ext cx="2660654" cy="276188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Freeform 501"/>
          <p:cNvSpPr/>
          <p:nvPr/>
        </p:nvSpPr>
        <p:spPr>
          <a:xfrm rot="16200000">
            <a:off x="4009236" y="88631"/>
            <a:ext cx="2660650" cy="276187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Freeform 502"/>
          <p:cNvSpPr/>
          <p:nvPr/>
        </p:nvSpPr>
        <p:spPr>
          <a:xfrm rot="16200000">
            <a:off x="3555814" y="3159692"/>
            <a:ext cx="2660654" cy="276188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4" name="Freeform 503"/>
          <p:cNvSpPr/>
          <p:nvPr/>
        </p:nvSpPr>
        <p:spPr>
          <a:xfrm rot="16200000">
            <a:off x="3555814" y="3159691"/>
            <a:ext cx="2660650" cy="276187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5" name="Freeform 504"/>
          <p:cNvSpPr/>
          <p:nvPr/>
        </p:nvSpPr>
        <p:spPr>
          <a:xfrm rot="16200000">
            <a:off x="6400648" y="3720990"/>
            <a:ext cx="2660654" cy="276188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6" name="Freeform 505"/>
          <p:cNvSpPr/>
          <p:nvPr/>
        </p:nvSpPr>
        <p:spPr>
          <a:xfrm rot="16200000">
            <a:off x="6400648" y="3720989"/>
            <a:ext cx="2660650" cy="276187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p:nvPr/>
        </p:nvSpPr>
        <p:spPr>
          <a:xfrm rot="16200000">
            <a:off x="431614" y="241031"/>
            <a:ext cx="2660654" cy="276188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rot="16200000">
            <a:off x="431613" y="3664715"/>
            <a:ext cx="2660654" cy="276188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rot="16200000">
            <a:off x="431614" y="241031"/>
            <a:ext cx="2660649" cy="276187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rot="16200000">
            <a:off x="431613" y="3664714"/>
            <a:ext cx="2660650" cy="276187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8</a:t>
            </a:r>
            <a:endParaRPr lang="en-US" sz="6000" b="1" dirty="0">
              <a:solidFill>
                <a:schemeClr val="tx1"/>
              </a:solidFill>
            </a:endParaRPr>
          </a:p>
        </p:txBody>
      </p:sp>
      <p:sp>
        <p:nvSpPr>
          <p:cNvPr id="202" name="TextBox 201"/>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203" name="TextBox 202"/>
          <p:cNvSpPr txBox="1"/>
          <p:nvPr/>
        </p:nvSpPr>
        <p:spPr>
          <a:xfrm>
            <a:off x="-8892" y="6633073"/>
            <a:ext cx="1525809" cy="461665"/>
          </a:xfrm>
          <a:prstGeom prst="rect">
            <a:avLst/>
          </a:prstGeom>
          <a:noFill/>
        </p:spPr>
        <p:txBody>
          <a:bodyPr wrap="squar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1335833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71"/>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8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0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2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4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6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74"/>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7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9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99"/>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0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4"/>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501"/>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0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50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50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05"/>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506"/>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xit" presetSubtype="0" fill="hold" grpId="1" nodeType="clickEffect">
                                  <p:stCondLst>
                                    <p:cond delay="0"/>
                                  </p:stCondLst>
                                  <p:childTnLst>
                                    <p:set>
                                      <p:cBhvr>
                                        <p:cTn id="58" dur="1" fill="hold">
                                          <p:stCondLst>
                                            <p:cond delay="0"/>
                                          </p:stCondLst>
                                        </p:cTn>
                                        <p:tgtEl>
                                          <p:spTgt spid="32"/>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 presetClass="exit" presetSubtype="0" fill="hold" grpId="1" nodeType="clickEffect">
                                  <p:stCondLst>
                                    <p:cond delay="0"/>
                                  </p:stCondLst>
                                  <p:childTnLst>
                                    <p:set>
                                      <p:cBhvr>
                                        <p:cTn id="62" dur="1" fill="hold">
                                          <p:stCondLst>
                                            <p:cond delay="0"/>
                                          </p:stCondLst>
                                        </p:cTn>
                                        <p:tgtEl>
                                          <p:spTgt spid="34"/>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 presetClass="exit" presetSubtype="0" fill="hold" grpId="1" nodeType="clickEffect">
                                  <p:stCondLst>
                                    <p:cond delay="0"/>
                                  </p:stCondLst>
                                  <p:childTnLst>
                                    <p:set>
                                      <p:cBhvr>
                                        <p:cTn id="66" dur="1" fill="hold">
                                          <p:stCondLst>
                                            <p:cond delay="0"/>
                                          </p:stCondLst>
                                        </p:cTn>
                                        <p:tgtEl>
                                          <p:spTgt spid="501"/>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1" presetClass="exit" presetSubtype="0" fill="hold" grpId="1" nodeType="clickEffect">
                                  <p:stCondLst>
                                    <p:cond delay="0"/>
                                  </p:stCondLst>
                                  <p:childTnLst>
                                    <p:set>
                                      <p:cBhvr>
                                        <p:cTn id="70" dur="1" fill="hold">
                                          <p:stCondLst>
                                            <p:cond delay="0"/>
                                          </p:stCondLst>
                                        </p:cTn>
                                        <p:tgtEl>
                                          <p:spTgt spid="503"/>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1" presetClass="exit" presetSubtype="0" fill="hold" grpId="1" nodeType="clickEffect">
                                  <p:stCondLst>
                                    <p:cond delay="0"/>
                                  </p:stCondLst>
                                  <p:childTnLst>
                                    <p:set>
                                      <p:cBhvr>
                                        <p:cTn id="74" dur="1" fill="hold">
                                          <p:stCondLst>
                                            <p:cond delay="0"/>
                                          </p:stCondLst>
                                        </p:cTn>
                                        <p:tgtEl>
                                          <p:spTgt spid="50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98" grpId="0" animBg="1"/>
      <p:bldP spid="499" grpId="0" animBg="1"/>
      <p:bldP spid="500" grpId="0" animBg="1"/>
      <p:bldP spid="501" grpId="0" animBg="1"/>
      <p:bldP spid="501" grpId="1" animBg="1"/>
      <p:bldP spid="502" grpId="0" animBg="1"/>
      <p:bldP spid="503" grpId="0" animBg="1"/>
      <p:bldP spid="503" grpId="1" animBg="1"/>
      <p:bldP spid="504" grpId="0" animBg="1"/>
      <p:bldP spid="505" grpId="0" animBg="1"/>
      <p:bldP spid="505" grpId="1" animBg="1"/>
      <p:bldP spid="506" grpId="0" animBg="1"/>
      <p:bldP spid="32" grpId="0" animBg="1"/>
      <p:bldP spid="32" grpId="1" animBg="1"/>
      <p:bldP spid="34" grpId="0" animBg="1"/>
      <p:bldP spid="34" grpId="1" animBg="1"/>
      <p:bldP spid="33" grpId="0" animBg="1"/>
      <p:bldP spid="36" grpId="0" animBg="1"/>
      <p:bldP spid="35"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46"/>
          <p:cNvSpPr/>
          <p:nvPr/>
        </p:nvSpPr>
        <p:spPr>
          <a:xfrm>
            <a:off x="3352800" y="83820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1" name="Group 400"/>
          <p:cNvGrpSpPr/>
          <p:nvPr/>
        </p:nvGrpSpPr>
        <p:grpSpPr>
          <a:xfrm>
            <a:off x="4751731" y="4149758"/>
            <a:ext cx="587829" cy="587829"/>
            <a:chOff x="457200" y="-3634962"/>
            <a:chExt cx="1126895" cy="1126895"/>
          </a:xfrm>
        </p:grpSpPr>
        <p:grpSp>
          <p:nvGrpSpPr>
            <p:cNvPr id="402" name="Group 401"/>
            <p:cNvGrpSpPr/>
            <p:nvPr/>
          </p:nvGrpSpPr>
          <p:grpSpPr>
            <a:xfrm>
              <a:off x="457200" y="-3634962"/>
              <a:ext cx="1126895" cy="1126895"/>
              <a:chOff x="1270404" y="811874"/>
              <a:chExt cx="1126895" cy="1126895"/>
            </a:xfrm>
          </p:grpSpPr>
          <p:sp>
            <p:nvSpPr>
              <p:cNvPr id="405" name="Oval 40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Pie 405"/>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03" name="Straight Connector 402"/>
            <p:cNvCxnSpPr>
              <a:stCxn id="405" idx="0"/>
              <a:endCxn id="40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4" name="Straight Connector 403"/>
            <p:cNvCxnSpPr>
              <a:stCxn id="405" idx="2"/>
              <a:endCxn id="40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18" name="Oval 417"/>
          <p:cNvSpPr/>
          <p:nvPr/>
        </p:nvSpPr>
        <p:spPr>
          <a:xfrm>
            <a:off x="4758447" y="1770889"/>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9" name="Group 418"/>
          <p:cNvGrpSpPr/>
          <p:nvPr/>
        </p:nvGrpSpPr>
        <p:grpSpPr>
          <a:xfrm>
            <a:off x="4898571" y="2787946"/>
            <a:ext cx="587829" cy="587829"/>
            <a:chOff x="457200" y="-3634962"/>
            <a:chExt cx="1126895" cy="1126895"/>
          </a:xfrm>
        </p:grpSpPr>
        <p:grpSp>
          <p:nvGrpSpPr>
            <p:cNvPr id="420" name="Group 419"/>
            <p:cNvGrpSpPr/>
            <p:nvPr/>
          </p:nvGrpSpPr>
          <p:grpSpPr>
            <a:xfrm>
              <a:off x="457200" y="-3634962"/>
              <a:ext cx="1126895" cy="1126895"/>
              <a:chOff x="1270404" y="811874"/>
              <a:chExt cx="1126895" cy="1126895"/>
            </a:xfrm>
          </p:grpSpPr>
          <p:sp>
            <p:nvSpPr>
              <p:cNvPr id="423" name="Oval 42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Pie 423"/>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21" name="Straight Connector 420"/>
            <p:cNvCxnSpPr>
              <a:stCxn id="423" idx="0"/>
              <a:endCxn id="42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2" name="Straight Connector 421"/>
            <p:cNvCxnSpPr>
              <a:stCxn id="423" idx="2"/>
              <a:endCxn id="42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36" name="Oval 435"/>
          <p:cNvSpPr/>
          <p:nvPr/>
        </p:nvSpPr>
        <p:spPr>
          <a:xfrm>
            <a:off x="5850923" y="138248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7" name="Group 436"/>
          <p:cNvGrpSpPr/>
          <p:nvPr/>
        </p:nvGrpSpPr>
        <p:grpSpPr>
          <a:xfrm>
            <a:off x="3931187" y="1901518"/>
            <a:ext cx="587829" cy="587829"/>
            <a:chOff x="457200" y="-3634962"/>
            <a:chExt cx="1126895" cy="1126895"/>
          </a:xfrm>
        </p:grpSpPr>
        <p:grpSp>
          <p:nvGrpSpPr>
            <p:cNvPr id="438" name="Group 437"/>
            <p:cNvGrpSpPr/>
            <p:nvPr/>
          </p:nvGrpSpPr>
          <p:grpSpPr>
            <a:xfrm>
              <a:off x="457200" y="-3634962"/>
              <a:ext cx="1126895" cy="1126895"/>
              <a:chOff x="1270404" y="811874"/>
              <a:chExt cx="1126895" cy="1126895"/>
            </a:xfrm>
          </p:grpSpPr>
          <p:sp>
            <p:nvSpPr>
              <p:cNvPr id="441" name="Oval 44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Pie 441"/>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39" name="Straight Connector 438"/>
            <p:cNvCxnSpPr>
              <a:stCxn id="441" idx="0"/>
              <a:endCxn id="44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0" name="Straight Connector 439"/>
            <p:cNvCxnSpPr>
              <a:stCxn id="441" idx="2"/>
              <a:endCxn id="44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54" name="Oval 453"/>
          <p:cNvSpPr/>
          <p:nvPr/>
        </p:nvSpPr>
        <p:spPr>
          <a:xfrm>
            <a:off x="2043432" y="3605974"/>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55" name="Group 454"/>
          <p:cNvGrpSpPr/>
          <p:nvPr/>
        </p:nvGrpSpPr>
        <p:grpSpPr>
          <a:xfrm>
            <a:off x="4751731" y="655864"/>
            <a:ext cx="587829" cy="587829"/>
            <a:chOff x="457200" y="-3634962"/>
            <a:chExt cx="1126895" cy="1126895"/>
          </a:xfrm>
        </p:grpSpPr>
        <p:grpSp>
          <p:nvGrpSpPr>
            <p:cNvPr id="456" name="Group 455"/>
            <p:cNvGrpSpPr/>
            <p:nvPr/>
          </p:nvGrpSpPr>
          <p:grpSpPr>
            <a:xfrm>
              <a:off x="457200" y="-3634962"/>
              <a:ext cx="1126895" cy="1126895"/>
              <a:chOff x="1270404" y="811874"/>
              <a:chExt cx="1126895" cy="1126895"/>
            </a:xfrm>
          </p:grpSpPr>
          <p:sp>
            <p:nvSpPr>
              <p:cNvPr id="459" name="Oval 458"/>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Pie 459"/>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57" name="Straight Connector 456"/>
            <p:cNvCxnSpPr>
              <a:stCxn id="459" idx="0"/>
              <a:endCxn id="459"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p:cNvCxnSpPr>
              <a:stCxn id="459" idx="2"/>
              <a:endCxn id="460"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3" name="Group 282"/>
          <p:cNvGrpSpPr/>
          <p:nvPr/>
        </p:nvGrpSpPr>
        <p:grpSpPr>
          <a:xfrm>
            <a:off x="6200856" y="2108348"/>
            <a:ext cx="587829" cy="587829"/>
            <a:chOff x="457200" y="-3634962"/>
            <a:chExt cx="1126895" cy="1126895"/>
          </a:xfrm>
        </p:grpSpPr>
        <p:grpSp>
          <p:nvGrpSpPr>
            <p:cNvPr id="284" name="Group 283"/>
            <p:cNvGrpSpPr/>
            <p:nvPr/>
          </p:nvGrpSpPr>
          <p:grpSpPr>
            <a:xfrm>
              <a:off x="457200" y="-3634962"/>
              <a:ext cx="1126895" cy="1126895"/>
              <a:chOff x="1270404" y="811874"/>
              <a:chExt cx="1126895" cy="1126895"/>
            </a:xfrm>
          </p:grpSpPr>
          <p:sp>
            <p:nvSpPr>
              <p:cNvPr id="287" name="Oval 286"/>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8" name="Pie 287"/>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85" name="Straight Connector 284"/>
            <p:cNvCxnSpPr>
              <a:stCxn id="287" idx="0"/>
              <a:endCxn id="287"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a:stCxn id="287" idx="2"/>
              <a:endCxn id="288"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9" name="Group 288"/>
          <p:cNvGrpSpPr/>
          <p:nvPr/>
        </p:nvGrpSpPr>
        <p:grpSpPr>
          <a:xfrm>
            <a:off x="6172200" y="674914"/>
            <a:ext cx="587829" cy="587829"/>
            <a:chOff x="457200" y="-3634962"/>
            <a:chExt cx="1126895" cy="1126895"/>
          </a:xfrm>
        </p:grpSpPr>
        <p:grpSp>
          <p:nvGrpSpPr>
            <p:cNvPr id="290" name="Group 289"/>
            <p:cNvGrpSpPr/>
            <p:nvPr/>
          </p:nvGrpSpPr>
          <p:grpSpPr>
            <a:xfrm>
              <a:off x="457200" y="-3634962"/>
              <a:ext cx="1126895" cy="1126895"/>
              <a:chOff x="1270404" y="811874"/>
              <a:chExt cx="1126895" cy="1126895"/>
            </a:xfrm>
          </p:grpSpPr>
          <p:sp>
            <p:nvSpPr>
              <p:cNvPr id="293" name="Oval 29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Pie 293"/>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91" name="Straight Connector 290"/>
            <p:cNvCxnSpPr>
              <a:stCxn id="293" idx="0"/>
              <a:endCxn id="29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 name="Straight Connector 291"/>
            <p:cNvCxnSpPr>
              <a:stCxn id="293" idx="2"/>
              <a:endCxn id="29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5" name="Group 294"/>
          <p:cNvGrpSpPr/>
          <p:nvPr/>
        </p:nvGrpSpPr>
        <p:grpSpPr>
          <a:xfrm>
            <a:off x="7915908" y="5005234"/>
            <a:ext cx="587829" cy="587829"/>
            <a:chOff x="457200" y="-3634962"/>
            <a:chExt cx="1126895" cy="1126895"/>
          </a:xfrm>
        </p:grpSpPr>
        <p:grpSp>
          <p:nvGrpSpPr>
            <p:cNvPr id="296" name="Group 295"/>
            <p:cNvGrpSpPr/>
            <p:nvPr/>
          </p:nvGrpSpPr>
          <p:grpSpPr>
            <a:xfrm>
              <a:off x="457200" y="-3634962"/>
              <a:ext cx="1126895" cy="1126895"/>
              <a:chOff x="1270404" y="811874"/>
              <a:chExt cx="1126895" cy="1126895"/>
            </a:xfrm>
          </p:grpSpPr>
          <p:sp>
            <p:nvSpPr>
              <p:cNvPr id="299" name="Oval 298"/>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Pie 299"/>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97" name="Straight Connector 296"/>
            <p:cNvCxnSpPr>
              <a:stCxn id="299" idx="0"/>
              <a:endCxn id="299"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p:cNvCxnSpPr>
              <a:stCxn id="299" idx="2"/>
              <a:endCxn id="300"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1" name="Group 300"/>
          <p:cNvGrpSpPr/>
          <p:nvPr/>
        </p:nvGrpSpPr>
        <p:grpSpPr>
          <a:xfrm>
            <a:off x="1272877" y="4836843"/>
            <a:ext cx="587829" cy="587829"/>
            <a:chOff x="457200" y="-3634962"/>
            <a:chExt cx="1126895" cy="1126895"/>
          </a:xfrm>
        </p:grpSpPr>
        <p:grpSp>
          <p:nvGrpSpPr>
            <p:cNvPr id="302" name="Group 301"/>
            <p:cNvGrpSpPr/>
            <p:nvPr/>
          </p:nvGrpSpPr>
          <p:grpSpPr>
            <a:xfrm>
              <a:off x="457200" y="-3634962"/>
              <a:ext cx="1126895" cy="1126895"/>
              <a:chOff x="1270404" y="811874"/>
              <a:chExt cx="1126895" cy="1126895"/>
            </a:xfrm>
          </p:grpSpPr>
          <p:sp>
            <p:nvSpPr>
              <p:cNvPr id="472" name="Oval 471"/>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Pie 472"/>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03" name="Straight Connector 302"/>
            <p:cNvCxnSpPr>
              <a:stCxn id="472" idx="0"/>
              <a:endCxn id="472"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 name="Straight Connector 303"/>
            <p:cNvCxnSpPr>
              <a:stCxn id="472" idx="2"/>
              <a:endCxn id="473"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96" name="Oval 495"/>
          <p:cNvSpPr/>
          <p:nvPr/>
        </p:nvSpPr>
        <p:spPr>
          <a:xfrm>
            <a:off x="3400506" y="3566611"/>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p:cNvSpPr/>
          <p:nvPr/>
        </p:nvSpPr>
        <p:spPr>
          <a:xfrm>
            <a:off x="3627828" y="5013208"/>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Oval 497"/>
          <p:cNvSpPr/>
          <p:nvPr/>
        </p:nvSpPr>
        <p:spPr>
          <a:xfrm>
            <a:off x="5868841" y="4880566"/>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p:cNvSpPr/>
          <p:nvPr/>
        </p:nvSpPr>
        <p:spPr>
          <a:xfrm>
            <a:off x="6542477" y="3584647"/>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7914319" y="3698947"/>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500"/>
          <p:cNvSpPr/>
          <p:nvPr/>
        </p:nvSpPr>
        <p:spPr>
          <a:xfrm rot="16200000">
            <a:off x="992959" y="3236313"/>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Freeform 501"/>
          <p:cNvSpPr/>
          <p:nvPr/>
        </p:nvSpPr>
        <p:spPr>
          <a:xfrm rot="16200000">
            <a:off x="992960" y="3236314"/>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p:nvPr/>
        </p:nvSpPr>
        <p:spPr>
          <a:xfrm rot="16200000">
            <a:off x="3701255" y="384625"/>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rot="16200000">
            <a:off x="5401891" y="3326792"/>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rot="16200000">
            <a:off x="3701256" y="384626"/>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rot="16200000">
            <a:off x="5401892" y="3326793"/>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11</a:t>
            </a:r>
            <a:endParaRPr lang="en-US" sz="6000" b="1" dirty="0">
              <a:solidFill>
                <a:schemeClr val="tx1"/>
              </a:solidFill>
            </a:endParaRPr>
          </a:p>
        </p:txBody>
      </p:sp>
      <p:sp>
        <p:nvSpPr>
          <p:cNvPr id="202" name="TextBox 201"/>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203" name="TextBox 202"/>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1094470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0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1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1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36"/>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3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5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55"/>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8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8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9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0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9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9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98"/>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499"/>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500"/>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6"/>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501"/>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502"/>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32"/>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1" presetClass="exit" presetSubtype="0" fill="hold" grpId="1" nodeType="clickEffect">
                                  <p:stCondLst>
                                    <p:cond delay="0"/>
                                  </p:stCondLst>
                                  <p:childTnLst>
                                    <p:set>
                                      <p:cBhvr>
                                        <p:cTn id="64" dur="1" fill="hold">
                                          <p:stCondLst>
                                            <p:cond delay="0"/>
                                          </p:stCondLst>
                                        </p:cTn>
                                        <p:tgtEl>
                                          <p:spTgt spid="34"/>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1" nodeType="clickEffect">
                                  <p:stCondLst>
                                    <p:cond delay="0"/>
                                  </p:stCondLst>
                                  <p:childTnLst>
                                    <p:set>
                                      <p:cBhvr>
                                        <p:cTn id="68" dur="1" fill="hold">
                                          <p:stCondLst>
                                            <p:cond delay="0"/>
                                          </p:stCondLst>
                                        </p:cTn>
                                        <p:tgtEl>
                                          <p:spTgt spid="50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18" grpId="0" animBg="1"/>
      <p:bldP spid="436" grpId="0" animBg="1"/>
      <p:bldP spid="454" grpId="0" animBg="1"/>
      <p:bldP spid="496" grpId="0" animBg="1"/>
      <p:bldP spid="497" grpId="0" animBg="1"/>
      <p:bldP spid="498" grpId="0" animBg="1"/>
      <p:bldP spid="499" grpId="0" animBg="1"/>
      <p:bldP spid="500" grpId="0" animBg="1"/>
      <p:bldP spid="501" grpId="0" animBg="1"/>
      <p:bldP spid="501" grpId="1" animBg="1"/>
      <p:bldP spid="502" grpId="0" animBg="1"/>
      <p:bldP spid="32" grpId="0" animBg="1"/>
      <p:bldP spid="32" grpId="1" animBg="1"/>
      <p:bldP spid="34" grpId="0" animBg="1"/>
      <p:bldP spid="34" grpId="1" animBg="1"/>
      <p:bldP spid="33" grpId="0" animBg="1"/>
      <p:bldP spid="36" grpId="0" animBg="1"/>
      <p:bldP spid="35"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 name="Oval 497"/>
          <p:cNvSpPr/>
          <p:nvPr/>
        </p:nvSpPr>
        <p:spPr>
          <a:xfrm>
            <a:off x="3958621" y="428757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754012" y="143147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46" name="Group 445"/>
          <p:cNvGrpSpPr/>
          <p:nvPr/>
        </p:nvGrpSpPr>
        <p:grpSpPr>
          <a:xfrm>
            <a:off x="2384134" y="1600200"/>
            <a:ext cx="587832" cy="590738"/>
            <a:chOff x="2251598" y="991391"/>
            <a:chExt cx="848624" cy="852820"/>
          </a:xfrm>
        </p:grpSpPr>
        <p:sp>
          <p:nvSpPr>
            <p:cNvPr id="447" name="Oval 44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48" name="Group 447"/>
            <p:cNvGrpSpPr/>
            <p:nvPr/>
          </p:nvGrpSpPr>
          <p:grpSpPr>
            <a:xfrm>
              <a:off x="2251598" y="991391"/>
              <a:ext cx="848624" cy="852820"/>
              <a:chOff x="13030197" y="-2630370"/>
              <a:chExt cx="1126902" cy="1132473"/>
            </a:xfrm>
          </p:grpSpPr>
          <p:sp>
            <p:nvSpPr>
              <p:cNvPr id="449" name="Pie 44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50" name="Group 449"/>
              <p:cNvGrpSpPr/>
              <p:nvPr/>
            </p:nvGrpSpPr>
            <p:grpSpPr>
              <a:xfrm rot="10800000">
                <a:off x="13030200" y="-2630370"/>
                <a:ext cx="1126899" cy="1132473"/>
                <a:chOff x="13030196" y="-2630369"/>
                <a:chExt cx="1126899" cy="1132473"/>
              </a:xfrm>
            </p:grpSpPr>
            <p:sp>
              <p:nvSpPr>
                <p:cNvPr id="451" name="Oval 45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Pie 45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53" name="Pie 45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500" name="Oval 499"/>
          <p:cNvSpPr/>
          <p:nvPr/>
        </p:nvSpPr>
        <p:spPr>
          <a:xfrm>
            <a:off x="5943600" y="131717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0" name="Group 409"/>
          <p:cNvGrpSpPr/>
          <p:nvPr/>
        </p:nvGrpSpPr>
        <p:grpSpPr>
          <a:xfrm>
            <a:off x="6330036" y="2682381"/>
            <a:ext cx="587832" cy="590738"/>
            <a:chOff x="2251598" y="991391"/>
            <a:chExt cx="848624" cy="852820"/>
          </a:xfrm>
        </p:grpSpPr>
        <p:sp>
          <p:nvSpPr>
            <p:cNvPr id="411" name="Oval 410"/>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2" name="Group 411"/>
            <p:cNvGrpSpPr/>
            <p:nvPr/>
          </p:nvGrpSpPr>
          <p:grpSpPr>
            <a:xfrm>
              <a:off x="2251598" y="991391"/>
              <a:ext cx="848624" cy="852820"/>
              <a:chOff x="13030197" y="-2630370"/>
              <a:chExt cx="1126902" cy="1132473"/>
            </a:xfrm>
          </p:grpSpPr>
          <p:sp>
            <p:nvSpPr>
              <p:cNvPr id="413" name="Pie 412"/>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14" name="Group 413"/>
              <p:cNvGrpSpPr/>
              <p:nvPr/>
            </p:nvGrpSpPr>
            <p:grpSpPr>
              <a:xfrm rot="10800000">
                <a:off x="13030200" y="-2630370"/>
                <a:ext cx="1126899" cy="1132473"/>
                <a:chOff x="13030196" y="-2630369"/>
                <a:chExt cx="1126899" cy="1132473"/>
              </a:xfrm>
            </p:grpSpPr>
            <p:sp>
              <p:nvSpPr>
                <p:cNvPr id="415" name="Oval 414"/>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Pie 41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17" name="Pie 416"/>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28" name="Group 427"/>
          <p:cNvGrpSpPr/>
          <p:nvPr/>
        </p:nvGrpSpPr>
        <p:grpSpPr>
          <a:xfrm>
            <a:off x="4886141" y="1840961"/>
            <a:ext cx="587832" cy="590738"/>
            <a:chOff x="2251598" y="991391"/>
            <a:chExt cx="848624" cy="852820"/>
          </a:xfrm>
        </p:grpSpPr>
        <p:sp>
          <p:nvSpPr>
            <p:cNvPr id="429" name="Oval 42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0" name="Group 429"/>
            <p:cNvGrpSpPr/>
            <p:nvPr/>
          </p:nvGrpSpPr>
          <p:grpSpPr>
            <a:xfrm>
              <a:off x="2251598" y="991391"/>
              <a:ext cx="848624" cy="852820"/>
              <a:chOff x="13030197" y="-2630370"/>
              <a:chExt cx="1126902" cy="1132473"/>
            </a:xfrm>
          </p:grpSpPr>
          <p:sp>
            <p:nvSpPr>
              <p:cNvPr id="431" name="Pie 43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32" name="Group 431"/>
              <p:cNvGrpSpPr/>
              <p:nvPr/>
            </p:nvGrpSpPr>
            <p:grpSpPr>
              <a:xfrm rot="10800000">
                <a:off x="13030200" y="-2630370"/>
                <a:ext cx="1126899" cy="1132473"/>
                <a:chOff x="13030196" y="-2630369"/>
                <a:chExt cx="1126899" cy="1132473"/>
              </a:xfrm>
            </p:grpSpPr>
            <p:sp>
              <p:nvSpPr>
                <p:cNvPr id="433" name="Oval 43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Pie 43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35" name="Pie 43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64" name="Group 463"/>
          <p:cNvGrpSpPr/>
          <p:nvPr/>
        </p:nvGrpSpPr>
        <p:grpSpPr>
          <a:xfrm>
            <a:off x="2286000" y="3911055"/>
            <a:ext cx="587832" cy="590738"/>
            <a:chOff x="2251598" y="991391"/>
            <a:chExt cx="848624" cy="852820"/>
          </a:xfrm>
        </p:grpSpPr>
        <p:sp>
          <p:nvSpPr>
            <p:cNvPr id="465" name="Oval 46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6" name="Group 465"/>
            <p:cNvGrpSpPr/>
            <p:nvPr/>
          </p:nvGrpSpPr>
          <p:grpSpPr>
            <a:xfrm>
              <a:off x="2251598" y="991391"/>
              <a:ext cx="848624" cy="852820"/>
              <a:chOff x="13030197" y="-2630370"/>
              <a:chExt cx="1126902" cy="1132473"/>
            </a:xfrm>
          </p:grpSpPr>
          <p:sp>
            <p:nvSpPr>
              <p:cNvPr id="467" name="Pie 46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68" name="Group 467"/>
              <p:cNvGrpSpPr/>
              <p:nvPr/>
            </p:nvGrpSpPr>
            <p:grpSpPr>
              <a:xfrm rot="10800000">
                <a:off x="13030200" y="-2630370"/>
                <a:ext cx="1126899" cy="1132473"/>
                <a:chOff x="13030196" y="-2630369"/>
                <a:chExt cx="1126899" cy="1132473"/>
              </a:xfrm>
            </p:grpSpPr>
            <p:sp>
              <p:nvSpPr>
                <p:cNvPr id="469" name="Oval 46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Pie 46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71" name="Pie 47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80" name="Group 479"/>
          <p:cNvGrpSpPr/>
          <p:nvPr/>
        </p:nvGrpSpPr>
        <p:grpSpPr>
          <a:xfrm>
            <a:off x="4546450" y="3476233"/>
            <a:ext cx="587832" cy="590738"/>
            <a:chOff x="2251598" y="991391"/>
            <a:chExt cx="848624" cy="852820"/>
          </a:xfrm>
        </p:grpSpPr>
        <p:sp>
          <p:nvSpPr>
            <p:cNvPr id="481" name="Oval 480"/>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p:cNvGrpSpPr/>
            <p:nvPr/>
          </p:nvGrpSpPr>
          <p:grpSpPr>
            <a:xfrm>
              <a:off x="2251598" y="991391"/>
              <a:ext cx="848624" cy="852820"/>
              <a:chOff x="13030197" y="-2630370"/>
              <a:chExt cx="1126902" cy="1132473"/>
            </a:xfrm>
          </p:grpSpPr>
          <p:sp>
            <p:nvSpPr>
              <p:cNvPr id="483" name="Pie 482"/>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84" name="Group 483"/>
              <p:cNvGrpSpPr/>
              <p:nvPr/>
            </p:nvGrpSpPr>
            <p:grpSpPr>
              <a:xfrm rot="10800000">
                <a:off x="13030200" y="-2630370"/>
                <a:ext cx="1126899" cy="1132473"/>
                <a:chOff x="13030196" y="-2630369"/>
                <a:chExt cx="1126899" cy="1132473"/>
              </a:xfrm>
            </p:grpSpPr>
            <p:sp>
              <p:nvSpPr>
                <p:cNvPr id="485" name="Oval 484"/>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Pie 48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87" name="Pie 486"/>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88" name="Group 487"/>
          <p:cNvGrpSpPr/>
          <p:nvPr/>
        </p:nvGrpSpPr>
        <p:grpSpPr>
          <a:xfrm>
            <a:off x="7364183" y="4016221"/>
            <a:ext cx="587832" cy="590738"/>
            <a:chOff x="2251598" y="991391"/>
            <a:chExt cx="848624" cy="852820"/>
          </a:xfrm>
        </p:grpSpPr>
        <p:sp>
          <p:nvSpPr>
            <p:cNvPr id="489" name="Oval 48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0" name="Group 489"/>
            <p:cNvGrpSpPr/>
            <p:nvPr/>
          </p:nvGrpSpPr>
          <p:grpSpPr>
            <a:xfrm>
              <a:off x="2251598" y="991391"/>
              <a:ext cx="848624" cy="852820"/>
              <a:chOff x="13030197" y="-2630370"/>
              <a:chExt cx="1126902" cy="1132473"/>
            </a:xfrm>
          </p:grpSpPr>
          <p:sp>
            <p:nvSpPr>
              <p:cNvPr id="491" name="Pie 49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92" name="Group 491"/>
              <p:cNvGrpSpPr/>
              <p:nvPr/>
            </p:nvGrpSpPr>
            <p:grpSpPr>
              <a:xfrm rot="10800000">
                <a:off x="13030200" y="-2630370"/>
                <a:ext cx="1126899" cy="1132473"/>
                <a:chOff x="13030196" y="-2630369"/>
                <a:chExt cx="1126899" cy="1132473"/>
              </a:xfrm>
            </p:grpSpPr>
            <p:sp>
              <p:nvSpPr>
                <p:cNvPr id="493" name="Oval 49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Pie 49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95" name="Pie 49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497" name="Oval 496"/>
          <p:cNvSpPr/>
          <p:nvPr/>
        </p:nvSpPr>
        <p:spPr>
          <a:xfrm>
            <a:off x="8327570" y="391105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0" name="Oval 399"/>
          <p:cNvSpPr/>
          <p:nvPr/>
        </p:nvSpPr>
        <p:spPr>
          <a:xfrm>
            <a:off x="6641557" y="486303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8" name="Oval 417"/>
          <p:cNvSpPr/>
          <p:nvPr/>
        </p:nvSpPr>
        <p:spPr>
          <a:xfrm>
            <a:off x="5473969" y="449888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Oval 453"/>
          <p:cNvSpPr/>
          <p:nvPr/>
        </p:nvSpPr>
        <p:spPr>
          <a:xfrm>
            <a:off x="2198647" y="4977166"/>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p:cNvSpPr/>
          <p:nvPr/>
        </p:nvSpPr>
        <p:spPr>
          <a:xfrm>
            <a:off x="754012" y="4819674"/>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p:cNvSpPr/>
          <p:nvPr/>
        </p:nvSpPr>
        <p:spPr>
          <a:xfrm>
            <a:off x="4886139" y="41365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Oval 495"/>
          <p:cNvSpPr/>
          <p:nvPr/>
        </p:nvSpPr>
        <p:spPr>
          <a:xfrm>
            <a:off x="1796306" y="57694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500"/>
          <p:cNvSpPr/>
          <p:nvPr/>
        </p:nvSpPr>
        <p:spPr>
          <a:xfrm rot="16200000">
            <a:off x="4009236" y="88632"/>
            <a:ext cx="2660654" cy="276188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Freeform 501"/>
          <p:cNvSpPr/>
          <p:nvPr/>
        </p:nvSpPr>
        <p:spPr>
          <a:xfrm rot="16200000">
            <a:off x="4009236" y="88631"/>
            <a:ext cx="2660650" cy="276187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Freeform 502"/>
          <p:cNvSpPr/>
          <p:nvPr/>
        </p:nvSpPr>
        <p:spPr>
          <a:xfrm rot="16200000">
            <a:off x="3555814" y="3159692"/>
            <a:ext cx="2660654" cy="276188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4" name="Freeform 503"/>
          <p:cNvSpPr/>
          <p:nvPr/>
        </p:nvSpPr>
        <p:spPr>
          <a:xfrm rot="16200000">
            <a:off x="3555814" y="3159691"/>
            <a:ext cx="2660650" cy="276187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5" name="Freeform 504"/>
          <p:cNvSpPr/>
          <p:nvPr/>
        </p:nvSpPr>
        <p:spPr>
          <a:xfrm rot="16200000">
            <a:off x="6400648" y="3720990"/>
            <a:ext cx="2660654" cy="276188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6" name="Freeform 505"/>
          <p:cNvSpPr/>
          <p:nvPr/>
        </p:nvSpPr>
        <p:spPr>
          <a:xfrm rot="16200000">
            <a:off x="6400648" y="3720989"/>
            <a:ext cx="2660650" cy="276187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p:nvPr/>
        </p:nvSpPr>
        <p:spPr>
          <a:xfrm rot="16200000">
            <a:off x="431614" y="241031"/>
            <a:ext cx="2660654" cy="276188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rot="16200000">
            <a:off x="431613" y="3664715"/>
            <a:ext cx="2660654" cy="276188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rot="16200000">
            <a:off x="431614" y="241031"/>
            <a:ext cx="2660649" cy="276187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rot="16200000">
            <a:off x="431613" y="3664714"/>
            <a:ext cx="2660650" cy="276187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12</a:t>
            </a:r>
            <a:endParaRPr lang="en-US" sz="6000" b="1" dirty="0">
              <a:solidFill>
                <a:schemeClr val="tx1"/>
              </a:solidFill>
            </a:endParaRPr>
          </a:p>
        </p:txBody>
      </p:sp>
      <p:sp>
        <p:nvSpPr>
          <p:cNvPr id="202" name="TextBox 201"/>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203" name="TextBox 202"/>
          <p:cNvSpPr txBox="1"/>
          <p:nvPr/>
        </p:nvSpPr>
        <p:spPr>
          <a:xfrm>
            <a:off x="-8892" y="6633073"/>
            <a:ext cx="1525809" cy="461665"/>
          </a:xfrm>
          <a:prstGeom prst="rect">
            <a:avLst/>
          </a:prstGeom>
          <a:noFill/>
        </p:spPr>
        <p:txBody>
          <a:bodyPr wrap="squar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3184109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0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1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2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3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4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54"/>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6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80"/>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48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9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9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9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9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00"/>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32"/>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4"/>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6"/>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0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502"/>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503"/>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50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505"/>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06"/>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xit" presetSubtype="0" fill="hold" grpId="1" nodeType="clickEffect">
                                  <p:stCondLst>
                                    <p:cond delay="0"/>
                                  </p:stCondLst>
                                  <p:childTnLst>
                                    <p:set>
                                      <p:cBhvr>
                                        <p:cTn id="66" dur="1" fill="hold">
                                          <p:stCondLst>
                                            <p:cond delay="0"/>
                                          </p:stCondLst>
                                        </p:cTn>
                                        <p:tgtEl>
                                          <p:spTgt spid="32"/>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1" presetClass="exit" presetSubtype="0" fill="hold" grpId="1" nodeType="clickEffect">
                                  <p:stCondLst>
                                    <p:cond delay="0"/>
                                  </p:stCondLst>
                                  <p:childTnLst>
                                    <p:set>
                                      <p:cBhvr>
                                        <p:cTn id="70" dur="1" fill="hold">
                                          <p:stCondLst>
                                            <p:cond delay="0"/>
                                          </p:stCondLst>
                                        </p:cTn>
                                        <p:tgtEl>
                                          <p:spTgt spid="34"/>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1" presetClass="exit" presetSubtype="0" fill="hold" grpId="1" nodeType="clickEffect">
                                  <p:stCondLst>
                                    <p:cond delay="0"/>
                                  </p:stCondLst>
                                  <p:childTnLst>
                                    <p:set>
                                      <p:cBhvr>
                                        <p:cTn id="74" dur="1" fill="hold">
                                          <p:stCondLst>
                                            <p:cond delay="0"/>
                                          </p:stCondLst>
                                        </p:cTn>
                                        <p:tgtEl>
                                          <p:spTgt spid="501"/>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 presetClass="exit" presetSubtype="0" fill="hold" grpId="1" nodeType="clickEffect">
                                  <p:stCondLst>
                                    <p:cond delay="0"/>
                                  </p:stCondLst>
                                  <p:childTnLst>
                                    <p:set>
                                      <p:cBhvr>
                                        <p:cTn id="78" dur="1" fill="hold">
                                          <p:stCondLst>
                                            <p:cond delay="0"/>
                                          </p:stCondLst>
                                        </p:cTn>
                                        <p:tgtEl>
                                          <p:spTgt spid="503"/>
                                        </p:tgtEl>
                                        <p:attrNameLst>
                                          <p:attrName>style.visibility</p:attrName>
                                        </p:attrNameLst>
                                      </p:cBhvr>
                                      <p:to>
                                        <p:strVal val="hidden"/>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50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8" grpId="0" animBg="1"/>
      <p:bldP spid="47" grpId="0" animBg="1"/>
      <p:bldP spid="500" grpId="0" animBg="1"/>
      <p:bldP spid="497" grpId="0" animBg="1"/>
      <p:bldP spid="400" grpId="0" animBg="1"/>
      <p:bldP spid="418" grpId="0" animBg="1"/>
      <p:bldP spid="454" grpId="0" animBg="1"/>
      <p:bldP spid="499" grpId="0" animBg="1"/>
      <p:bldP spid="436" grpId="0" animBg="1"/>
      <p:bldP spid="496" grpId="0" animBg="1"/>
      <p:bldP spid="501" grpId="0" animBg="1"/>
      <p:bldP spid="501" grpId="1" animBg="1"/>
      <p:bldP spid="502" grpId="0" animBg="1"/>
      <p:bldP spid="503" grpId="0" animBg="1"/>
      <p:bldP spid="503" grpId="1" animBg="1"/>
      <p:bldP spid="504" grpId="0" animBg="1"/>
      <p:bldP spid="505" grpId="0" animBg="1"/>
      <p:bldP spid="505" grpId="1" animBg="1"/>
      <p:bldP spid="506" grpId="0" animBg="1"/>
      <p:bldP spid="32" grpId="0" animBg="1"/>
      <p:bldP spid="32" grpId="1" animBg="1"/>
      <p:bldP spid="34" grpId="0" animBg="1"/>
      <p:bldP spid="34" grpId="1" animBg="1"/>
      <p:bldP spid="33" grpId="0" animBg="1"/>
      <p:bldP spid="36" grpId="0" animBg="1"/>
      <p:bldP spid="35"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#10 (of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Splat! Slides</a:t>
            </a:r>
          </a:p>
          <a:p>
            <a:r>
              <a:rPr lang="en-US" sz="2800" b="1" dirty="0" smtClean="0">
                <a:solidFill>
                  <a:schemeClr val="bg1"/>
                </a:solidFill>
              </a:rPr>
              <a:t>(These Splat! slides do not appear anywhere else.)</a:t>
            </a:r>
            <a:endParaRPr lang="en-US" sz="2800" b="1" dirty="0">
              <a:solidFill>
                <a:schemeClr val="bg1"/>
              </a:solidFill>
            </a:endParaRPr>
          </a:p>
        </p:txBody>
      </p:sp>
    </p:spTree>
    <p:extLst>
      <p:ext uri="{BB962C8B-B14F-4D97-AF65-F5344CB8AC3E}">
        <p14:creationId xmlns:p14="http://schemas.microsoft.com/office/powerpoint/2010/main" val="1079832944"/>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2617787"/>
            <a:ext cx="9144000" cy="1470025"/>
          </a:xfrm>
        </p:spPr>
        <p:txBody>
          <a:bodyPr>
            <a:noAutofit/>
          </a:bodyPr>
          <a:lstStyle/>
          <a:p>
            <a:r>
              <a:rPr lang="en-US" sz="13800" b="1" dirty="0" smtClean="0">
                <a:solidFill>
                  <a:schemeClr val="tx2">
                    <a:lumMod val="60000"/>
                    <a:lumOff val="40000"/>
                  </a:schemeClr>
                </a:solidFill>
              </a:rPr>
              <a:t>Level H</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Instant Multiple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Fraction Splat!</a:t>
            </a: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a:solidFill>
                  <a:schemeClr val="tx2">
                    <a:lumMod val="60000"/>
                    <a:lumOff val="40000"/>
                  </a:schemeClr>
                </a:solidFill>
              </a:rPr>
              <a:t/>
            </a:r>
            <a:br>
              <a:rPr lang="en-US" sz="6000" b="1" dirty="0">
                <a:solidFill>
                  <a:schemeClr val="tx2">
                    <a:lumMod val="60000"/>
                    <a:lumOff val="40000"/>
                  </a:schemeClr>
                </a:solidFill>
              </a:rPr>
            </a:br>
            <a:endParaRPr lang="en-US" sz="6000" b="1" dirty="0" smtClean="0">
              <a:solidFill>
                <a:schemeClr val="tx2">
                  <a:lumMod val="60000"/>
                  <a:lumOff val="40000"/>
                </a:schemeClr>
              </a:solidFill>
            </a:endParaRPr>
          </a:p>
        </p:txBody>
      </p:sp>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5 – 12</a:t>
            </a:r>
            <a:endParaRPr lang="en-US" sz="6000" b="1" dirty="0">
              <a:solidFill>
                <a:schemeClr val="tx1"/>
              </a:solidFill>
            </a:endParaRPr>
          </a:p>
        </p:txBody>
      </p:sp>
    </p:spTree>
    <p:extLst>
      <p:ext uri="{BB962C8B-B14F-4D97-AF65-F5344CB8AC3E}">
        <p14:creationId xmlns:p14="http://schemas.microsoft.com/office/powerpoint/2010/main" val="630382662"/>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857500"/>
            <a:ext cx="8229600" cy="1143000"/>
          </a:xfrm>
        </p:spPr>
        <p:txBody>
          <a:bodyPr>
            <a:normAutofit fontScale="90000"/>
          </a:bodyPr>
          <a:lstStyle/>
          <a:p>
            <a:pPr algn="l"/>
            <a:r>
              <a:rPr lang="en-US" dirty="0" smtClean="0"/>
              <a:t>Tip: </a:t>
            </a:r>
            <a:r>
              <a:rPr lang="en-US" dirty="0"/>
              <a:t>Remind students </a:t>
            </a:r>
            <a:r>
              <a:rPr lang="en-US" dirty="0" smtClean="0"/>
              <a:t>that the object is not to find the specific shapes that are under the Splat.</a:t>
            </a:r>
            <a:br>
              <a:rPr lang="en-US" dirty="0" smtClean="0"/>
            </a:br>
            <a:r>
              <a:rPr lang="en-US" dirty="0"/>
              <a:t/>
            </a:r>
            <a:br>
              <a:rPr lang="en-US" dirty="0"/>
            </a:br>
            <a:r>
              <a:rPr lang="en-US" dirty="0" smtClean="0"/>
              <a:t>Rather, the object is to find the </a:t>
            </a:r>
            <a:r>
              <a:rPr lang="en-US" b="1" i="1" u="sng" dirty="0" smtClean="0"/>
              <a:t>value</a:t>
            </a:r>
            <a:r>
              <a:rPr lang="en-US" dirty="0" smtClean="0"/>
              <a:t> under the Splat.</a:t>
            </a:r>
            <a:endParaRPr lang="en-US" dirty="0"/>
          </a:p>
        </p:txBody>
      </p:sp>
    </p:spTree>
    <p:extLst>
      <p:ext uri="{BB962C8B-B14F-4D97-AF65-F5344CB8AC3E}">
        <p14:creationId xmlns:p14="http://schemas.microsoft.com/office/powerpoint/2010/main" val="362466460"/>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1" name="Group 500"/>
          <p:cNvGrpSpPr/>
          <p:nvPr/>
        </p:nvGrpSpPr>
        <p:grpSpPr>
          <a:xfrm>
            <a:off x="5052318" y="2297574"/>
            <a:ext cx="587832" cy="590738"/>
            <a:chOff x="2251598" y="991391"/>
            <a:chExt cx="848624" cy="852820"/>
          </a:xfrm>
        </p:grpSpPr>
        <p:sp>
          <p:nvSpPr>
            <p:cNvPr id="502" name="Oval 501"/>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3" name="Group 502"/>
            <p:cNvGrpSpPr/>
            <p:nvPr/>
          </p:nvGrpSpPr>
          <p:grpSpPr>
            <a:xfrm>
              <a:off x="2251598" y="991391"/>
              <a:ext cx="848624" cy="852820"/>
              <a:chOff x="13030197" y="-2630370"/>
              <a:chExt cx="1126902" cy="1132473"/>
            </a:xfrm>
          </p:grpSpPr>
          <p:sp>
            <p:nvSpPr>
              <p:cNvPr id="504" name="Pie 503"/>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505" name="Group 504"/>
              <p:cNvGrpSpPr/>
              <p:nvPr/>
            </p:nvGrpSpPr>
            <p:grpSpPr>
              <a:xfrm rot="10800000">
                <a:off x="13030200" y="-2630370"/>
                <a:ext cx="1126899" cy="1132473"/>
                <a:chOff x="13030196" y="-2630369"/>
                <a:chExt cx="1126899" cy="1132473"/>
              </a:xfrm>
            </p:grpSpPr>
            <p:sp>
              <p:nvSpPr>
                <p:cNvPr id="506" name="Oval 505"/>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7" name="Pie 506"/>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08" name="Pie 507"/>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154" name="Oval 153"/>
          <p:cNvSpPr/>
          <p:nvPr/>
        </p:nvSpPr>
        <p:spPr>
          <a:xfrm>
            <a:off x="4928714" y="4005024"/>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p:cNvSpPr/>
          <p:nvPr/>
        </p:nvSpPr>
        <p:spPr>
          <a:xfrm>
            <a:off x="4278085" y="159203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8"/>
          <p:cNvSpPr/>
          <p:nvPr/>
        </p:nvSpPr>
        <p:spPr>
          <a:xfrm>
            <a:off x="6026778" y="1666779"/>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p:cNvSpPr/>
          <p:nvPr/>
        </p:nvSpPr>
        <p:spPr>
          <a:xfrm>
            <a:off x="5145624" y="57694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p:cNvSpPr/>
          <p:nvPr/>
        </p:nvSpPr>
        <p:spPr>
          <a:xfrm>
            <a:off x="4278085" y="4960413"/>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1" name="Group 250"/>
          <p:cNvGrpSpPr/>
          <p:nvPr/>
        </p:nvGrpSpPr>
        <p:grpSpPr>
          <a:xfrm>
            <a:off x="5981700" y="4165748"/>
            <a:ext cx="588962" cy="587829"/>
            <a:chOff x="4044126" y="46154"/>
            <a:chExt cx="1129066" cy="1126895"/>
          </a:xfrm>
        </p:grpSpPr>
        <p:sp>
          <p:nvSpPr>
            <p:cNvPr id="252" name="Oval 251"/>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Pie 252"/>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62" name="Oval 261"/>
          <p:cNvSpPr/>
          <p:nvPr/>
        </p:nvSpPr>
        <p:spPr>
          <a:xfrm>
            <a:off x="6019800" y="508736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9" name="Group 268"/>
          <p:cNvGrpSpPr/>
          <p:nvPr/>
        </p:nvGrpSpPr>
        <p:grpSpPr>
          <a:xfrm>
            <a:off x="6019800" y="703511"/>
            <a:ext cx="588962" cy="587829"/>
            <a:chOff x="4044126" y="46154"/>
            <a:chExt cx="1129066" cy="1126895"/>
          </a:xfrm>
        </p:grpSpPr>
        <p:sp>
          <p:nvSpPr>
            <p:cNvPr id="270" name="Oval 269"/>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Pie 270"/>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509" name="Group 508"/>
          <p:cNvGrpSpPr/>
          <p:nvPr/>
        </p:nvGrpSpPr>
        <p:grpSpPr>
          <a:xfrm>
            <a:off x="5192486" y="1300621"/>
            <a:ext cx="587829" cy="587829"/>
            <a:chOff x="457200" y="-3634962"/>
            <a:chExt cx="1126895" cy="1126895"/>
          </a:xfrm>
        </p:grpSpPr>
        <p:grpSp>
          <p:nvGrpSpPr>
            <p:cNvPr id="510" name="Group 509"/>
            <p:cNvGrpSpPr/>
            <p:nvPr/>
          </p:nvGrpSpPr>
          <p:grpSpPr>
            <a:xfrm>
              <a:off x="457200" y="-3634962"/>
              <a:ext cx="1126895" cy="1126895"/>
              <a:chOff x="1270404" y="811874"/>
              <a:chExt cx="1126895" cy="1126895"/>
            </a:xfrm>
          </p:grpSpPr>
          <p:sp>
            <p:nvSpPr>
              <p:cNvPr id="513" name="Oval 51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4" name="Pie 513"/>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511" name="Straight Connector 510"/>
            <p:cNvCxnSpPr>
              <a:stCxn id="513" idx="0"/>
              <a:endCxn id="51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2" name="Straight Connector 511"/>
            <p:cNvCxnSpPr>
              <a:stCxn id="513" idx="2"/>
              <a:endCxn id="51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5" name="Group 514"/>
          <p:cNvGrpSpPr/>
          <p:nvPr/>
        </p:nvGrpSpPr>
        <p:grpSpPr>
          <a:xfrm>
            <a:off x="5001927" y="5761930"/>
            <a:ext cx="587832" cy="590738"/>
            <a:chOff x="2251598" y="991391"/>
            <a:chExt cx="848624" cy="852820"/>
          </a:xfrm>
        </p:grpSpPr>
        <p:sp>
          <p:nvSpPr>
            <p:cNvPr id="516" name="Oval 515"/>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17" name="Group 516"/>
            <p:cNvGrpSpPr/>
            <p:nvPr/>
          </p:nvGrpSpPr>
          <p:grpSpPr>
            <a:xfrm>
              <a:off x="2251598" y="991391"/>
              <a:ext cx="848624" cy="852820"/>
              <a:chOff x="13030197" y="-2630370"/>
              <a:chExt cx="1126902" cy="1132473"/>
            </a:xfrm>
          </p:grpSpPr>
          <p:sp>
            <p:nvSpPr>
              <p:cNvPr id="518" name="Pie 517"/>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519" name="Group 518"/>
              <p:cNvGrpSpPr/>
              <p:nvPr/>
            </p:nvGrpSpPr>
            <p:grpSpPr>
              <a:xfrm rot="10800000">
                <a:off x="13030200" y="-2630370"/>
                <a:ext cx="1126899" cy="1132473"/>
                <a:chOff x="13030196" y="-2630369"/>
                <a:chExt cx="1126899" cy="1132473"/>
              </a:xfrm>
            </p:grpSpPr>
            <p:sp>
              <p:nvSpPr>
                <p:cNvPr id="520" name="Oval 519"/>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1" name="Pie 520"/>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22" name="Pie 521"/>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523" name="Group 522"/>
          <p:cNvGrpSpPr/>
          <p:nvPr/>
        </p:nvGrpSpPr>
        <p:grpSpPr>
          <a:xfrm>
            <a:off x="5142095" y="4764977"/>
            <a:ext cx="587829" cy="587829"/>
            <a:chOff x="457200" y="-3634962"/>
            <a:chExt cx="1126895" cy="1126895"/>
          </a:xfrm>
        </p:grpSpPr>
        <p:grpSp>
          <p:nvGrpSpPr>
            <p:cNvPr id="524" name="Group 523"/>
            <p:cNvGrpSpPr/>
            <p:nvPr/>
          </p:nvGrpSpPr>
          <p:grpSpPr>
            <a:xfrm>
              <a:off x="457200" y="-3634962"/>
              <a:ext cx="1126895" cy="1126895"/>
              <a:chOff x="1270404" y="811874"/>
              <a:chExt cx="1126895" cy="1126895"/>
            </a:xfrm>
          </p:grpSpPr>
          <p:sp>
            <p:nvSpPr>
              <p:cNvPr id="527" name="Oval 526"/>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Pie 527"/>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525" name="Straight Connector 524"/>
            <p:cNvCxnSpPr>
              <a:stCxn id="527" idx="0"/>
              <a:endCxn id="527"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6" name="Straight Connector 525"/>
            <p:cNvCxnSpPr>
              <a:stCxn id="527" idx="2"/>
              <a:endCxn id="528"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0" name="Freeform 59"/>
          <p:cNvSpPr/>
          <p:nvPr/>
        </p:nvSpPr>
        <p:spPr>
          <a:xfrm rot="16200000">
            <a:off x="4086735" y="240648"/>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rot="16200000">
            <a:off x="4019339" y="3735715"/>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6200000">
            <a:off x="4086736" y="240649"/>
            <a:ext cx="2840402" cy="29484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rot="16200000">
            <a:off x="4019339" y="3735716"/>
            <a:ext cx="2840401" cy="29484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11</a:t>
            </a:r>
            <a:endParaRPr lang="en-US" sz="6000" b="1" dirty="0">
              <a:solidFill>
                <a:schemeClr val="tx1"/>
              </a:solidFill>
            </a:endParaRPr>
          </a:p>
        </p:txBody>
      </p:sp>
      <p:sp>
        <p:nvSpPr>
          <p:cNvPr id="47" name="Oval 46"/>
          <p:cNvSpPr/>
          <p:nvPr/>
        </p:nvSpPr>
        <p:spPr>
          <a:xfrm>
            <a:off x="2374491" y="194146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TextBox 382"/>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84" name="TextBox 383"/>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69" name="Rectangular Callout 68"/>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The total is…</a:t>
            </a:r>
          </a:p>
        </p:txBody>
      </p:sp>
      <p:sp>
        <p:nvSpPr>
          <p:cNvPr id="70" name="Rectangular Callout 69"/>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Splat!</a:t>
            </a:r>
          </a:p>
        </p:txBody>
      </p:sp>
      <p:sp>
        <p:nvSpPr>
          <p:cNvPr id="71" name="Rectangular Callout 70"/>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What number is under each splat?</a:t>
            </a:r>
          </a:p>
        </p:txBody>
      </p:sp>
      <p:sp>
        <p:nvSpPr>
          <p:cNvPr id="72" name="Rectangular Callout 71"/>
          <p:cNvSpPr/>
          <p:nvPr/>
        </p:nvSpPr>
        <p:spPr>
          <a:xfrm>
            <a:off x="379594"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How do you know?</a:t>
            </a:r>
          </a:p>
        </p:txBody>
      </p:sp>
      <p:sp>
        <p:nvSpPr>
          <p:cNvPr id="66" name="Rectangular Callout 65"/>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How else could you know?</a:t>
            </a:r>
            <a:endParaRPr lang="en-US" b="1" dirty="0">
              <a:solidFill>
                <a:schemeClr val="tx1"/>
              </a:solidFill>
            </a:endParaRPr>
          </a:p>
        </p:txBody>
      </p:sp>
      <p:sp>
        <p:nvSpPr>
          <p:cNvPr id="73" name="Rectangular Callout 72"/>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splats to see what number is there.</a:t>
            </a:r>
          </a:p>
        </p:txBody>
      </p:sp>
      <p:sp>
        <p:nvSpPr>
          <p:cNvPr id="74" name="Rectangular Callout 73"/>
          <p:cNvSpPr/>
          <p:nvPr/>
        </p:nvSpPr>
        <p:spPr>
          <a:xfrm>
            <a:off x="382406"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
        <p:nvSpPr>
          <p:cNvPr id="119" name="Oval 118"/>
          <p:cNvSpPr/>
          <p:nvPr/>
        </p:nvSpPr>
        <p:spPr>
          <a:xfrm>
            <a:off x="3169936" y="3429583"/>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Rectangular Callout 499"/>
          <p:cNvSpPr/>
          <p:nvPr/>
        </p:nvSpPr>
        <p:spPr>
          <a:xfrm>
            <a:off x="379593" y="4459662"/>
            <a:ext cx="2505799" cy="1518445"/>
          </a:xfrm>
          <a:prstGeom prst="wedgeRectCallout">
            <a:avLst>
              <a:gd name="adj1" fmla="val -58513"/>
              <a:gd name="adj2" fmla="val 9087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Congratulations!  </a:t>
            </a:r>
            <a:br>
              <a:rPr lang="en-US" b="1" dirty="0" smtClean="0">
                <a:solidFill>
                  <a:schemeClr val="tx1"/>
                </a:solidFill>
              </a:rPr>
            </a:br>
            <a:r>
              <a:rPr lang="en-US" b="1" dirty="0" smtClean="0">
                <a:solidFill>
                  <a:schemeClr val="tx1"/>
                </a:solidFill>
              </a:rPr>
              <a:t>You have reached the 10 most challenging Splat questions!</a:t>
            </a:r>
            <a:endParaRPr lang="en-US" b="1" dirty="0">
              <a:solidFill>
                <a:schemeClr val="tx1"/>
              </a:solidFill>
            </a:endParaRPr>
          </a:p>
        </p:txBody>
      </p:sp>
      <p:grpSp>
        <p:nvGrpSpPr>
          <p:cNvPr id="529" name="Group 528"/>
          <p:cNvGrpSpPr/>
          <p:nvPr/>
        </p:nvGrpSpPr>
        <p:grpSpPr>
          <a:xfrm>
            <a:off x="7621992" y="2590033"/>
            <a:ext cx="587832" cy="590738"/>
            <a:chOff x="2251598" y="991391"/>
            <a:chExt cx="848624" cy="852820"/>
          </a:xfrm>
        </p:grpSpPr>
        <p:sp>
          <p:nvSpPr>
            <p:cNvPr id="530" name="Oval 529"/>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1" name="Group 530"/>
            <p:cNvGrpSpPr/>
            <p:nvPr/>
          </p:nvGrpSpPr>
          <p:grpSpPr>
            <a:xfrm>
              <a:off x="2251598" y="991391"/>
              <a:ext cx="848624" cy="852820"/>
              <a:chOff x="13030197" y="-2630370"/>
              <a:chExt cx="1126902" cy="1132473"/>
            </a:xfrm>
          </p:grpSpPr>
          <p:sp>
            <p:nvSpPr>
              <p:cNvPr id="532" name="Pie 531"/>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533" name="Group 532"/>
              <p:cNvGrpSpPr/>
              <p:nvPr/>
            </p:nvGrpSpPr>
            <p:grpSpPr>
              <a:xfrm rot="10800000">
                <a:off x="13030200" y="-2630370"/>
                <a:ext cx="1126899" cy="1132473"/>
                <a:chOff x="13030196" y="-2630369"/>
                <a:chExt cx="1126899" cy="1132473"/>
              </a:xfrm>
            </p:grpSpPr>
            <p:sp>
              <p:nvSpPr>
                <p:cNvPr id="534" name="Oval 533"/>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Pie 534"/>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36" name="Pie 535"/>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537" name="Group 536"/>
          <p:cNvGrpSpPr/>
          <p:nvPr/>
        </p:nvGrpSpPr>
        <p:grpSpPr>
          <a:xfrm>
            <a:off x="7463930" y="4372584"/>
            <a:ext cx="588962" cy="587829"/>
            <a:chOff x="4044126" y="46154"/>
            <a:chExt cx="1129066" cy="1126895"/>
          </a:xfrm>
        </p:grpSpPr>
        <p:sp>
          <p:nvSpPr>
            <p:cNvPr id="538" name="Oval 537"/>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Pie 538"/>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Tree>
    <p:extLst>
      <p:ext uri="{BB962C8B-B14F-4D97-AF65-F5344CB8AC3E}">
        <p14:creationId xmlns:p14="http://schemas.microsoft.com/office/powerpoint/2010/main" val="3277911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1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5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9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2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44"/>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51"/>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01"/>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509"/>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515"/>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523"/>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529"/>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53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62"/>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69"/>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70"/>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71"/>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72"/>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66"/>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73"/>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xit" presetSubtype="0" fill="hold" grpId="1" nodeType="clickEffect">
                                  <p:stCondLst>
                                    <p:cond delay="0"/>
                                  </p:stCondLst>
                                  <p:childTnLst>
                                    <p:set>
                                      <p:cBhvr>
                                        <p:cTn id="74" dur="1" fill="hold">
                                          <p:stCondLst>
                                            <p:cond delay="0"/>
                                          </p:stCondLst>
                                        </p:cTn>
                                        <p:tgtEl>
                                          <p:spTgt spid="60"/>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 presetClass="exit" presetSubtype="0" fill="hold" grpId="1" nodeType="clickEffect">
                                  <p:stCondLst>
                                    <p:cond delay="0"/>
                                  </p:stCondLst>
                                  <p:childTnLst>
                                    <p:set>
                                      <p:cBhvr>
                                        <p:cTn id="78" dur="1" fill="hold">
                                          <p:stCondLst>
                                            <p:cond delay="0"/>
                                          </p:stCondLst>
                                        </p:cTn>
                                        <p:tgtEl>
                                          <p:spTgt spid="62"/>
                                        </p:tgtEl>
                                        <p:attrNameLst>
                                          <p:attrName>style.visibility</p:attrName>
                                        </p:attrNameLst>
                                      </p:cBhvr>
                                      <p:to>
                                        <p:strVal val="hidden"/>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animBg="1"/>
      <p:bldP spid="181" grpId="0" animBg="1"/>
      <p:bldP spid="199" grpId="0" animBg="1"/>
      <p:bldP spid="226" grpId="0" animBg="1"/>
      <p:bldP spid="244" grpId="0" animBg="1"/>
      <p:bldP spid="262" grpId="0" animBg="1"/>
      <p:bldP spid="60" grpId="0" animBg="1"/>
      <p:bldP spid="60" grpId="1" animBg="1"/>
      <p:bldP spid="62" grpId="0" animBg="1"/>
      <p:bldP spid="62" grpId="1" animBg="1"/>
      <p:bldP spid="61" grpId="0" animBg="1"/>
      <p:bldP spid="63" grpId="0" animBg="1"/>
      <p:bldP spid="35" grpId="0" animBg="1"/>
      <p:bldP spid="47" grpId="0" animBg="1"/>
      <p:bldP spid="69" grpId="0" animBg="1"/>
      <p:bldP spid="70" grpId="0" animBg="1"/>
      <p:bldP spid="71" grpId="0" animBg="1"/>
      <p:bldP spid="72" grpId="0" animBg="1"/>
      <p:bldP spid="66" grpId="0" animBg="1"/>
      <p:bldP spid="73" grpId="0" animBg="1"/>
      <p:bldP spid="74" grpId="0" animBg="1"/>
      <p:bldP spid="11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2645322" y="123638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4191000" y="28956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2268334" y="346231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4349677" y="7620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561652" y="112904"/>
            <a:ext cx="4937365" cy="512521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561651" y="112904"/>
            <a:ext cx="4937365" cy="512521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5982486" y="17526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9</a:t>
            </a:r>
            <a:endParaRPr lang="en-US" sz="6000" b="1" dirty="0">
              <a:solidFill>
                <a:schemeClr val="tx1"/>
              </a:solidFill>
            </a:endParaRPr>
          </a:p>
        </p:txBody>
      </p:sp>
      <p:sp>
        <p:nvSpPr>
          <p:cNvPr id="19" name="Oval 18"/>
          <p:cNvSpPr/>
          <p:nvPr/>
        </p:nvSpPr>
        <p:spPr>
          <a:xfrm>
            <a:off x="3429000" y="516293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7609974" y="265169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6922168" y="417569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592940" y="502944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28" name="TextBox 27"/>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5172179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1" nodeType="clickEffect">
                                  <p:stCondLst>
                                    <p:cond delay="0"/>
                                  </p:stCondLst>
                                  <p:childTnLst>
                                    <p:set>
                                      <p:cBhvr>
                                        <p:cTn id="36"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7" grpId="0" animBg="1"/>
      <p:bldP spid="8" grpId="0" animBg="1"/>
      <p:bldP spid="10" grpId="0" animBg="1"/>
      <p:bldP spid="10" grpId="1" animBg="1"/>
      <p:bldP spid="11" grpId="0" animBg="1"/>
      <p:bldP spid="5" grpId="0" animBg="1"/>
      <p:bldP spid="9" grpId="0" animBg="1"/>
      <p:bldP spid="19" grpId="0" animBg="1"/>
      <p:bldP spid="20" grpId="0" animBg="1"/>
      <p:bldP spid="21" grpId="0" animBg="1"/>
      <p:bldP spid="22"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 name="Oval 225"/>
          <p:cNvSpPr/>
          <p:nvPr/>
        </p:nvSpPr>
        <p:spPr>
          <a:xfrm>
            <a:off x="4278085" y="4556008"/>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p:cNvSpPr/>
          <p:nvPr/>
        </p:nvSpPr>
        <p:spPr>
          <a:xfrm>
            <a:off x="2649760" y="72934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7" name="Group 476"/>
          <p:cNvGrpSpPr/>
          <p:nvPr/>
        </p:nvGrpSpPr>
        <p:grpSpPr>
          <a:xfrm>
            <a:off x="1205897" y="1611085"/>
            <a:ext cx="558652" cy="558652"/>
            <a:chOff x="12315434" y="2741485"/>
            <a:chExt cx="848622" cy="848622"/>
          </a:xfrm>
        </p:grpSpPr>
        <p:grpSp>
          <p:nvGrpSpPr>
            <p:cNvPr id="478" name="Group 477"/>
            <p:cNvGrpSpPr/>
            <p:nvPr/>
          </p:nvGrpSpPr>
          <p:grpSpPr>
            <a:xfrm>
              <a:off x="12315435" y="2741486"/>
              <a:ext cx="848621" cy="848621"/>
              <a:chOff x="457200" y="-3634962"/>
              <a:chExt cx="1126895" cy="1126895"/>
            </a:xfrm>
          </p:grpSpPr>
          <p:grpSp>
            <p:nvGrpSpPr>
              <p:cNvPr id="480" name="Group 479"/>
              <p:cNvGrpSpPr/>
              <p:nvPr/>
            </p:nvGrpSpPr>
            <p:grpSpPr>
              <a:xfrm>
                <a:off x="457200" y="-3634962"/>
                <a:ext cx="1126895" cy="1126895"/>
                <a:chOff x="1270404" y="811874"/>
                <a:chExt cx="1126895" cy="1126895"/>
              </a:xfrm>
            </p:grpSpPr>
            <p:sp>
              <p:nvSpPr>
                <p:cNvPr id="483" name="Oval 48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Pie 483"/>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81" name="Straight Connector 480"/>
              <p:cNvCxnSpPr>
                <a:stCxn id="483" idx="0"/>
                <a:endCxn id="48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2" name="Straight Connector 481"/>
              <p:cNvCxnSpPr>
                <a:stCxn id="483" idx="2"/>
                <a:endCxn id="48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9" name="Oval 478"/>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5" name="Group 484"/>
          <p:cNvGrpSpPr/>
          <p:nvPr/>
        </p:nvGrpSpPr>
        <p:grpSpPr>
          <a:xfrm>
            <a:off x="5715000" y="4751381"/>
            <a:ext cx="558652" cy="558652"/>
            <a:chOff x="12315434" y="2741485"/>
            <a:chExt cx="848622" cy="848622"/>
          </a:xfrm>
        </p:grpSpPr>
        <p:grpSp>
          <p:nvGrpSpPr>
            <p:cNvPr id="486" name="Group 485"/>
            <p:cNvGrpSpPr/>
            <p:nvPr/>
          </p:nvGrpSpPr>
          <p:grpSpPr>
            <a:xfrm>
              <a:off x="12315435" y="2741486"/>
              <a:ext cx="848621" cy="848621"/>
              <a:chOff x="457200" y="-3634962"/>
              <a:chExt cx="1126895" cy="1126895"/>
            </a:xfrm>
          </p:grpSpPr>
          <p:grpSp>
            <p:nvGrpSpPr>
              <p:cNvPr id="488" name="Group 487"/>
              <p:cNvGrpSpPr/>
              <p:nvPr/>
            </p:nvGrpSpPr>
            <p:grpSpPr>
              <a:xfrm>
                <a:off x="457200" y="-3634962"/>
                <a:ext cx="1126895" cy="1126895"/>
                <a:chOff x="1270404" y="811874"/>
                <a:chExt cx="1126895" cy="1126895"/>
              </a:xfrm>
            </p:grpSpPr>
            <p:sp>
              <p:nvSpPr>
                <p:cNvPr id="491" name="Oval 49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Pie 491"/>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89" name="Straight Connector 488"/>
              <p:cNvCxnSpPr>
                <a:stCxn id="491" idx="0"/>
                <a:endCxn id="49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0" name="Straight Connector 489"/>
              <p:cNvCxnSpPr>
                <a:stCxn id="491" idx="2"/>
                <a:endCxn id="49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87" name="Oval 486"/>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0" name="Freeform 59"/>
          <p:cNvSpPr/>
          <p:nvPr/>
        </p:nvSpPr>
        <p:spPr>
          <a:xfrm rot="16200000">
            <a:off x="663633" y="278364"/>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rot="16200000">
            <a:off x="3720159" y="3324781"/>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6200000">
            <a:off x="663634" y="278365"/>
            <a:ext cx="2840402" cy="29484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rot="16200000">
            <a:off x="3720159" y="3324782"/>
            <a:ext cx="2840401" cy="29484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6</a:t>
            </a:r>
            <a:endParaRPr lang="en-US" sz="6000" b="1" dirty="0">
              <a:solidFill>
                <a:schemeClr val="tx1"/>
              </a:solidFill>
            </a:endParaRPr>
          </a:p>
        </p:txBody>
      </p:sp>
      <p:sp>
        <p:nvSpPr>
          <p:cNvPr id="47" name="Oval 46"/>
          <p:cNvSpPr/>
          <p:nvPr/>
        </p:nvSpPr>
        <p:spPr>
          <a:xfrm>
            <a:off x="2355845" y="3650262"/>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TextBox 382"/>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84" name="TextBox 383"/>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262" name="Oval 261"/>
          <p:cNvSpPr/>
          <p:nvPr/>
        </p:nvSpPr>
        <p:spPr>
          <a:xfrm>
            <a:off x="691546" y="3378814"/>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9" name="Group 268"/>
          <p:cNvGrpSpPr/>
          <p:nvPr/>
        </p:nvGrpSpPr>
        <p:grpSpPr>
          <a:xfrm>
            <a:off x="5715001" y="1589979"/>
            <a:ext cx="588962" cy="587829"/>
            <a:chOff x="4044126" y="46154"/>
            <a:chExt cx="1129066" cy="1126895"/>
          </a:xfrm>
        </p:grpSpPr>
        <p:sp>
          <p:nvSpPr>
            <p:cNvPr id="270" name="Oval 269"/>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Pie 270"/>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33" name="Rectangular Callout 32"/>
          <p:cNvSpPr/>
          <p:nvPr/>
        </p:nvSpPr>
        <p:spPr>
          <a:xfrm>
            <a:off x="379593" y="4459662"/>
            <a:ext cx="2505799" cy="1518445"/>
          </a:xfrm>
          <a:prstGeom prst="wedgeRectCallout">
            <a:avLst>
              <a:gd name="adj1" fmla="val -58513"/>
              <a:gd name="adj2" fmla="val 9087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Congratulations!  </a:t>
            </a:r>
            <a:br>
              <a:rPr lang="en-US" b="1" dirty="0" smtClean="0">
                <a:solidFill>
                  <a:schemeClr val="tx1"/>
                </a:solidFill>
              </a:rPr>
            </a:br>
            <a:r>
              <a:rPr lang="en-US" b="1" dirty="0" smtClean="0">
                <a:solidFill>
                  <a:schemeClr val="tx1"/>
                </a:solidFill>
              </a:rPr>
              <a:t>You have reached the 10 most challenging Splat questions!</a:t>
            </a:r>
            <a:endParaRPr lang="en-US" b="1" dirty="0">
              <a:solidFill>
                <a:schemeClr val="tx1"/>
              </a:solidFill>
            </a:endParaRPr>
          </a:p>
        </p:txBody>
      </p:sp>
    </p:spTree>
    <p:extLst>
      <p:ext uri="{BB962C8B-B14F-4D97-AF65-F5344CB8AC3E}">
        <p14:creationId xmlns:p14="http://schemas.microsoft.com/office/powerpoint/2010/main" val="1051202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2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62"/>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6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77"/>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48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60"/>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1" nodeType="clickEffect">
                                  <p:stCondLst>
                                    <p:cond delay="0"/>
                                  </p:stCondLst>
                                  <p:childTnLst>
                                    <p:set>
                                      <p:cBhvr>
                                        <p:cTn id="38" dur="1" fill="hold">
                                          <p:stCondLst>
                                            <p:cond delay="0"/>
                                          </p:stCondLst>
                                        </p:cTn>
                                        <p:tgtEl>
                                          <p:spTgt spid="6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 grpId="0" animBg="1"/>
      <p:bldP spid="244" grpId="0" animBg="1"/>
      <p:bldP spid="60" grpId="0" animBg="1"/>
      <p:bldP spid="60" grpId="1" animBg="1"/>
      <p:bldP spid="62" grpId="0" animBg="1"/>
      <p:bldP spid="62" grpId="1" animBg="1"/>
      <p:bldP spid="61" grpId="0" animBg="1"/>
      <p:bldP spid="63" grpId="0" animBg="1"/>
      <p:bldP spid="35" grpId="0" animBg="1"/>
      <p:bldP spid="47" grpId="0" animBg="1"/>
      <p:bldP spid="262"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Oval 91"/>
          <p:cNvSpPr/>
          <p:nvPr/>
        </p:nvSpPr>
        <p:spPr>
          <a:xfrm>
            <a:off x="7738648" y="3860948"/>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8"/>
          <p:cNvSpPr/>
          <p:nvPr/>
        </p:nvSpPr>
        <p:spPr>
          <a:xfrm>
            <a:off x="6687257" y="3747043"/>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2" name="Group 271"/>
          <p:cNvGrpSpPr/>
          <p:nvPr/>
        </p:nvGrpSpPr>
        <p:grpSpPr>
          <a:xfrm>
            <a:off x="6099425" y="4740393"/>
            <a:ext cx="587832" cy="590738"/>
            <a:chOff x="2251598" y="991391"/>
            <a:chExt cx="848624" cy="852820"/>
          </a:xfrm>
        </p:grpSpPr>
        <p:sp>
          <p:nvSpPr>
            <p:cNvPr id="273" name="Oval 27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4" name="Group 273"/>
            <p:cNvGrpSpPr/>
            <p:nvPr/>
          </p:nvGrpSpPr>
          <p:grpSpPr>
            <a:xfrm>
              <a:off x="2251598" y="991391"/>
              <a:ext cx="848624" cy="852820"/>
              <a:chOff x="13030197" y="-2630370"/>
              <a:chExt cx="1126902" cy="1132473"/>
            </a:xfrm>
          </p:grpSpPr>
          <p:sp>
            <p:nvSpPr>
              <p:cNvPr id="275" name="Pie 27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76" name="Group 275"/>
              <p:cNvGrpSpPr/>
              <p:nvPr/>
            </p:nvGrpSpPr>
            <p:grpSpPr>
              <a:xfrm rot="10800000">
                <a:off x="13030200" y="-2630370"/>
                <a:ext cx="1126899" cy="1132473"/>
                <a:chOff x="13030196" y="-2630369"/>
                <a:chExt cx="1126899" cy="1132473"/>
              </a:xfrm>
            </p:grpSpPr>
            <p:sp>
              <p:nvSpPr>
                <p:cNvPr id="277" name="Oval 27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Pie 27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9" name="Pie 27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85" name="Group 484"/>
          <p:cNvGrpSpPr/>
          <p:nvPr/>
        </p:nvGrpSpPr>
        <p:grpSpPr>
          <a:xfrm>
            <a:off x="7767827" y="4916414"/>
            <a:ext cx="558652" cy="558652"/>
            <a:chOff x="12315434" y="2741485"/>
            <a:chExt cx="848622" cy="848622"/>
          </a:xfrm>
        </p:grpSpPr>
        <p:grpSp>
          <p:nvGrpSpPr>
            <p:cNvPr id="486" name="Group 485"/>
            <p:cNvGrpSpPr/>
            <p:nvPr/>
          </p:nvGrpSpPr>
          <p:grpSpPr>
            <a:xfrm>
              <a:off x="12315435" y="2741486"/>
              <a:ext cx="848621" cy="848621"/>
              <a:chOff x="457200" y="-3634962"/>
              <a:chExt cx="1126895" cy="1126895"/>
            </a:xfrm>
          </p:grpSpPr>
          <p:grpSp>
            <p:nvGrpSpPr>
              <p:cNvPr id="488" name="Group 487"/>
              <p:cNvGrpSpPr/>
              <p:nvPr/>
            </p:nvGrpSpPr>
            <p:grpSpPr>
              <a:xfrm>
                <a:off x="457200" y="-3634962"/>
                <a:ext cx="1126895" cy="1126895"/>
                <a:chOff x="1270404" y="811874"/>
                <a:chExt cx="1126895" cy="1126895"/>
              </a:xfrm>
            </p:grpSpPr>
            <p:sp>
              <p:nvSpPr>
                <p:cNvPr id="491" name="Oval 49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Pie 491"/>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89" name="Straight Connector 488"/>
              <p:cNvCxnSpPr>
                <a:stCxn id="491" idx="0"/>
                <a:endCxn id="49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0" name="Straight Connector 489"/>
              <p:cNvCxnSpPr>
                <a:stCxn id="491" idx="2"/>
                <a:endCxn id="49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87" name="Oval 486"/>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6" name="Group 235"/>
          <p:cNvGrpSpPr/>
          <p:nvPr/>
        </p:nvGrpSpPr>
        <p:grpSpPr>
          <a:xfrm>
            <a:off x="2192351" y="1308197"/>
            <a:ext cx="587832" cy="590738"/>
            <a:chOff x="2251598" y="991391"/>
            <a:chExt cx="848624" cy="852820"/>
          </a:xfrm>
        </p:grpSpPr>
        <p:sp>
          <p:nvSpPr>
            <p:cNvPr id="237" name="Oval 23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8" name="Group 237"/>
            <p:cNvGrpSpPr/>
            <p:nvPr/>
          </p:nvGrpSpPr>
          <p:grpSpPr>
            <a:xfrm>
              <a:off x="2251598" y="991391"/>
              <a:ext cx="848624" cy="852820"/>
              <a:chOff x="13030197" y="-2630370"/>
              <a:chExt cx="1126902" cy="1132473"/>
            </a:xfrm>
          </p:grpSpPr>
          <p:sp>
            <p:nvSpPr>
              <p:cNvPr id="239" name="Pie 23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40" name="Group 239"/>
              <p:cNvGrpSpPr/>
              <p:nvPr/>
            </p:nvGrpSpPr>
            <p:grpSpPr>
              <a:xfrm rot="10800000">
                <a:off x="13030200" y="-2630370"/>
                <a:ext cx="1126899" cy="1132473"/>
                <a:chOff x="13030196" y="-2630369"/>
                <a:chExt cx="1126899" cy="1132473"/>
              </a:xfrm>
            </p:grpSpPr>
            <p:sp>
              <p:nvSpPr>
                <p:cNvPr id="241" name="Oval 24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Pie 24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3" name="Pie 24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244" name="Oval 243"/>
          <p:cNvSpPr/>
          <p:nvPr/>
        </p:nvSpPr>
        <p:spPr>
          <a:xfrm>
            <a:off x="1074562" y="1351242"/>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Oval 261"/>
          <p:cNvSpPr/>
          <p:nvPr/>
        </p:nvSpPr>
        <p:spPr>
          <a:xfrm>
            <a:off x="2218629" y="2275116"/>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7" name="Group 476"/>
          <p:cNvGrpSpPr/>
          <p:nvPr/>
        </p:nvGrpSpPr>
        <p:grpSpPr>
          <a:xfrm>
            <a:off x="1264558" y="2706444"/>
            <a:ext cx="558652" cy="558652"/>
            <a:chOff x="12315434" y="2741485"/>
            <a:chExt cx="848622" cy="848622"/>
          </a:xfrm>
        </p:grpSpPr>
        <p:grpSp>
          <p:nvGrpSpPr>
            <p:cNvPr id="478" name="Group 477"/>
            <p:cNvGrpSpPr/>
            <p:nvPr/>
          </p:nvGrpSpPr>
          <p:grpSpPr>
            <a:xfrm>
              <a:off x="12315435" y="2741486"/>
              <a:ext cx="848621" cy="848621"/>
              <a:chOff x="457200" y="-3634962"/>
              <a:chExt cx="1126895" cy="1126895"/>
            </a:xfrm>
          </p:grpSpPr>
          <p:grpSp>
            <p:nvGrpSpPr>
              <p:cNvPr id="480" name="Group 479"/>
              <p:cNvGrpSpPr/>
              <p:nvPr/>
            </p:nvGrpSpPr>
            <p:grpSpPr>
              <a:xfrm>
                <a:off x="457200" y="-3634962"/>
                <a:ext cx="1126895" cy="1126895"/>
                <a:chOff x="1270404" y="811874"/>
                <a:chExt cx="1126895" cy="1126895"/>
              </a:xfrm>
            </p:grpSpPr>
            <p:sp>
              <p:nvSpPr>
                <p:cNvPr id="483" name="Oval 48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Pie 483"/>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81" name="Straight Connector 480"/>
              <p:cNvCxnSpPr>
                <a:stCxn id="483" idx="0"/>
                <a:endCxn id="48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2" name="Straight Connector 481"/>
              <p:cNvCxnSpPr>
                <a:stCxn id="483" idx="2"/>
                <a:endCxn id="48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9" name="Oval 478"/>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7" name="Oval 46"/>
          <p:cNvSpPr/>
          <p:nvPr/>
        </p:nvSpPr>
        <p:spPr>
          <a:xfrm>
            <a:off x="7621993" y="254725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p:cNvSpPr/>
          <p:nvPr/>
        </p:nvSpPr>
        <p:spPr>
          <a:xfrm>
            <a:off x="4278085" y="159203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p:cNvSpPr/>
          <p:nvPr/>
        </p:nvSpPr>
        <p:spPr>
          <a:xfrm>
            <a:off x="5145624" y="57694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p:cNvGrpSpPr/>
          <p:nvPr/>
        </p:nvGrpSpPr>
        <p:grpSpPr>
          <a:xfrm>
            <a:off x="6180727" y="1620820"/>
            <a:ext cx="587832" cy="590738"/>
            <a:chOff x="2251598" y="991391"/>
            <a:chExt cx="848624" cy="852820"/>
          </a:xfrm>
        </p:grpSpPr>
        <p:sp>
          <p:nvSpPr>
            <p:cNvPr id="255" name="Oval 25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251598" y="991391"/>
              <a:ext cx="848624" cy="852820"/>
              <a:chOff x="13030197" y="-2630370"/>
              <a:chExt cx="1126902" cy="1132473"/>
            </a:xfrm>
          </p:grpSpPr>
          <p:sp>
            <p:nvSpPr>
              <p:cNvPr id="257" name="Pie 25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58" name="Group 257"/>
              <p:cNvGrpSpPr/>
              <p:nvPr/>
            </p:nvGrpSpPr>
            <p:grpSpPr>
              <a:xfrm rot="10800000">
                <a:off x="13030200" y="-2630370"/>
                <a:ext cx="1126899" cy="1132473"/>
                <a:chOff x="13030196" y="-2630369"/>
                <a:chExt cx="1126899" cy="1132473"/>
              </a:xfrm>
            </p:grpSpPr>
            <p:sp>
              <p:nvSpPr>
                <p:cNvPr id="259" name="Oval 25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 name="Pie 25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1" name="Pie 26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61" name="Group 460"/>
          <p:cNvGrpSpPr/>
          <p:nvPr/>
        </p:nvGrpSpPr>
        <p:grpSpPr>
          <a:xfrm>
            <a:off x="8064574" y="1570665"/>
            <a:ext cx="558652" cy="558652"/>
            <a:chOff x="12315434" y="2741485"/>
            <a:chExt cx="848622" cy="848622"/>
          </a:xfrm>
        </p:grpSpPr>
        <p:grpSp>
          <p:nvGrpSpPr>
            <p:cNvPr id="462" name="Group 461"/>
            <p:cNvGrpSpPr/>
            <p:nvPr/>
          </p:nvGrpSpPr>
          <p:grpSpPr>
            <a:xfrm>
              <a:off x="12315435" y="2741486"/>
              <a:ext cx="848621" cy="848621"/>
              <a:chOff x="457200" y="-3634962"/>
              <a:chExt cx="1126895" cy="1126895"/>
            </a:xfrm>
          </p:grpSpPr>
          <p:grpSp>
            <p:nvGrpSpPr>
              <p:cNvPr id="464" name="Group 463"/>
              <p:cNvGrpSpPr/>
              <p:nvPr/>
            </p:nvGrpSpPr>
            <p:grpSpPr>
              <a:xfrm>
                <a:off x="457200" y="-3634962"/>
                <a:ext cx="1126895" cy="1126895"/>
                <a:chOff x="1270404" y="811874"/>
                <a:chExt cx="1126895" cy="1126895"/>
              </a:xfrm>
            </p:grpSpPr>
            <p:sp>
              <p:nvSpPr>
                <p:cNvPr id="467" name="Oval 466"/>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8" name="Pie 467"/>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65" name="Straight Connector 464"/>
              <p:cNvCxnSpPr>
                <a:stCxn id="467" idx="0"/>
                <a:endCxn id="467"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p:cNvCxnSpPr>
                <a:stCxn id="467" idx="2"/>
                <a:endCxn id="468"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3" name="Oval 462"/>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9" name="Group 468"/>
          <p:cNvGrpSpPr/>
          <p:nvPr/>
        </p:nvGrpSpPr>
        <p:grpSpPr>
          <a:xfrm>
            <a:off x="5227612" y="1291340"/>
            <a:ext cx="558652" cy="558652"/>
            <a:chOff x="12315434" y="2741485"/>
            <a:chExt cx="848622" cy="848622"/>
          </a:xfrm>
        </p:grpSpPr>
        <p:grpSp>
          <p:nvGrpSpPr>
            <p:cNvPr id="470" name="Group 469"/>
            <p:cNvGrpSpPr/>
            <p:nvPr/>
          </p:nvGrpSpPr>
          <p:grpSpPr>
            <a:xfrm>
              <a:off x="12315435" y="2741486"/>
              <a:ext cx="848621" cy="848621"/>
              <a:chOff x="457200" y="-3634962"/>
              <a:chExt cx="1126895" cy="1126895"/>
            </a:xfrm>
          </p:grpSpPr>
          <p:grpSp>
            <p:nvGrpSpPr>
              <p:cNvPr id="472" name="Group 471"/>
              <p:cNvGrpSpPr/>
              <p:nvPr/>
            </p:nvGrpSpPr>
            <p:grpSpPr>
              <a:xfrm>
                <a:off x="457200" y="-3634962"/>
                <a:ext cx="1126895" cy="1126895"/>
                <a:chOff x="1270404" y="811874"/>
                <a:chExt cx="1126895" cy="1126895"/>
              </a:xfrm>
            </p:grpSpPr>
            <p:sp>
              <p:nvSpPr>
                <p:cNvPr id="475" name="Oval 47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Pie 475"/>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73" name="Straight Connector 472"/>
              <p:cNvCxnSpPr>
                <a:stCxn id="475" idx="0"/>
                <a:endCxn id="47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a:stCxn id="475" idx="2"/>
                <a:endCxn id="47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1" name="Oval 470"/>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0" name="Freeform 59"/>
          <p:cNvSpPr/>
          <p:nvPr/>
        </p:nvSpPr>
        <p:spPr>
          <a:xfrm rot="16200000">
            <a:off x="4086735" y="240648"/>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rot="16200000">
            <a:off x="218168" y="923466"/>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6200000">
            <a:off x="4086736" y="240649"/>
            <a:ext cx="2840402" cy="29484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rot="16200000">
            <a:off x="218168" y="923467"/>
            <a:ext cx="2840401" cy="29484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Freeform 492"/>
          <p:cNvSpPr/>
          <p:nvPr/>
        </p:nvSpPr>
        <p:spPr>
          <a:xfrm rot="16200000">
            <a:off x="5776763" y="3460730"/>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Freeform 493"/>
          <p:cNvSpPr/>
          <p:nvPr/>
        </p:nvSpPr>
        <p:spPr>
          <a:xfrm rot="16200000">
            <a:off x="5776763" y="3460731"/>
            <a:ext cx="2840401" cy="29484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11</a:t>
            </a:r>
            <a:endParaRPr lang="en-US" sz="6000" b="1" dirty="0">
              <a:solidFill>
                <a:schemeClr val="tx1"/>
              </a:solidFill>
            </a:endParaRPr>
          </a:p>
        </p:txBody>
      </p:sp>
      <p:sp>
        <p:nvSpPr>
          <p:cNvPr id="383" name="TextBox 382"/>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84" name="TextBox 383"/>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75" name="Rectangular Callout 74"/>
          <p:cNvSpPr/>
          <p:nvPr/>
        </p:nvSpPr>
        <p:spPr>
          <a:xfrm>
            <a:off x="379593" y="4459662"/>
            <a:ext cx="2505799" cy="1518445"/>
          </a:xfrm>
          <a:prstGeom prst="wedgeRectCallout">
            <a:avLst>
              <a:gd name="adj1" fmla="val -58513"/>
              <a:gd name="adj2" fmla="val 9087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Congratulations!  </a:t>
            </a:r>
            <a:br>
              <a:rPr lang="en-US" b="1" dirty="0" smtClean="0">
                <a:solidFill>
                  <a:schemeClr val="tx1"/>
                </a:solidFill>
              </a:rPr>
            </a:br>
            <a:r>
              <a:rPr lang="en-US" b="1" dirty="0" smtClean="0">
                <a:solidFill>
                  <a:schemeClr val="tx1"/>
                </a:solidFill>
              </a:rPr>
              <a:t>You have reached the 10 most challenging Splat questions!</a:t>
            </a:r>
            <a:endParaRPr lang="en-US" b="1" dirty="0">
              <a:solidFill>
                <a:schemeClr val="tx1"/>
              </a:solidFill>
            </a:endParaRPr>
          </a:p>
        </p:txBody>
      </p:sp>
    </p:spTree>
    <p:extLst>
      <p:ext uri="{BB962C8B-B14F-4D97-AF65-F5344CB8AC3E}">
        <p14:creationId xmlns:p14="http://schemas.microsoft.com/office/powerpoint/2010/main" val="4057265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9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9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9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9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2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3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44"/>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5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62"/>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272"/>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461"/>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469"/>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477"/>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485"/>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1" nodeType="clickEffect">
                                  <p:stCondLst>
                                    <p:cond delay="0"/>
                                  </p:stCondLst>
                                  <p:childTnLst>
                                    <p:set>
                                      <p:cBhvr>
                                        <p:cTn id="52" dur="1" fill="hold">
                                          <p:stCondLst>
                                            <p:cond delay="0"/>
                                          </p:stCondLst>
                                        </p:cTn>
                                        <p:tgtEl>
                                          <p:spTgt spid="60"/>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1" nodeType="clickEffect">
                                  <p:stCondLst>
                                    <p:cond delay="0"/>
                                  </p:stCondLst>
                                  <p:childTnLst>
                                    <p:set>
                                      <p:cBhvr>
                                        <p:cTn id="56" dur="1" fill="hold">
                                          <p:stCondLst>
                                            <p:cond delay="0"/>
                                          </p:stCondLst>
                                        </p:cTn>
                                        <p:tgtEl>
                                          <p:spTgt spid="62"/>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49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199" grpId="0" animBg="1"/>
      <p:bldP spid="244" grpId="0" animBg="1"/>
      <p:bldP spid="262" grpId="0" animBg="1"/>
      <p:bldP spid="47" grpId="0" animBg="1"/>
      <p:bldP spid="181" grpId="0" animBg="1"/>
      <p:bldP spid="226" grpId="0" animBg="1"/>
      <p:bldP spid="60" grpId="0" animBg="1"/>
      <p:bldP spid="60" grpId="1" animBg="1"/>
      <p:bldP spid="62" grpId="0" animBg="1"/>
      <p:bldP spid="62" grpId="1" animBg="1"/>
      <p:bldP spid="61" grpId="0" animBg="1"/>
      <p:bldP spid="63" grpId="0" animBg="1"/>
      <p:bldP spid="493" grpId="0" animBg="1"/>
      <p:bldP spid="493" grpId="1" animBg="1"/>
      <p:bldP spid="494" grpId="0" animBg="1"/>
      <p:bldP spid="35"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2" name="Group 321"/>
          <p:cNvGrpSpPr/>
          <p:nvPr/>
        </p:nvGrpSpPr>
        <p:grpSpPr>
          <a:xfrm>
            <a:off x="5121622" y="4800022"/>
            <a:ext cx="587830" cy="592143"/>
            <a:chOff x="2251597" y="1999519"/>
            <a:chExt cx="848621" cy="854847"/>
          </a:xfrm>
        </p:grpSpPr>
        <p:sp>
          <p:nvSpPr>
            <p:cNvPr id="323" name="Oval 322"/>
            <p:cNvSpPr/>
            <p:nvPr/>
          </p:nvSpPr>
          <p:spPr>
            <a:xfrm>
              <a:off x="2251597" y="1999519"/>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4" name="Group 323"/>
            <p:cNvGrpSpPr/>
            <p:nvPr/>
          </p:nvGrpSpPr>
          <p:grpSpPr>
            <a:xfrm>
              <a:off x="2251597" y="2001547"/>
              <a:ext cx="848621" cy="852819"/>
              <a:chOff x="13030197" y="-2630369"/>
              <a:chExt cx="1126898" cy="1132472"/>
            </a:xfrm>
          </p:grpSpPr>
          <p:sp>
            <p:nvSpPr>
              <p:cNvPr id="325" name="Pie 324"/>
              <p:cNvSpPr/>
              <p:nvPr/>
            </p:nvSpPr>
            <p:spPr>
              <a:xfrm rot="14400000">
                <a:off x="13030197" y="-2624793"/>
                <a:ext cx="1126895" cy="1126895"/>
              </a:xfrm>
              <a:prstGeom prst="pie">
                <a:avLst>
                  <a:gd name="adj1" fmla="val 0"/>
                  <a:gd name="adj2" fmla="val 14399542"/>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26" name="Group 325"/>
              <p:cNvGrpSpPr/>
              <p:nvPr/>
            </p:nvGrpSpPr>
            <p:grpSpPr>
              <a:xfrm rot="10800000">
                <a:off x="13030200" y="-2630369"/>
                <a:ext cx="1126895" cy="1132472"/>
                <a:chOff x="13030200" y="-2630369"/>
                <a:chExt cx="1126895" cy="1132472"/>
              </a:xfrm>
            </p:grpSpPr>
            <p:sp>
              <p:nvSpPr>
                <p:cNvPr id="327" name="Oval 326"/>
                <p:cNvSpPr/>
                <p:nvPr/>
              </p:nvSpPr>
              <p:spPr>
                <a:xfrm>
                  <a:off x="13030200" y="-2624792"/>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p:cNvSpPr/>
                <p:nvPr/>
              </p:nvSpPr>
              <p:spPr>
                <a:xfrm rot="10800000">
                  <a:off x="13030200" y="-2630369"/>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Pie 328"/>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30" name="Pie 329"/>
                <p:cNvSpPr/>
                <p:nvPr/>
              </p:nvSpPr>
              <p:spPr>
                <a:xfrm rot="10800000">
                  <a:off x="13030200" y="-2629045"/>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77" name="Group 476"/>
          <p:cNvGrpSpPr/>
          <p:nvPr/>
        </p:nvGrpSpPr>
        <p:grpSpPr>
          <a:xfrm>
            <a:off x="3429000" y="4863030"/>
            <a:ext cx="558652" cy="558652"/>
            <a:chOff x="12315434" y="2741485"/>
            <a:chExt cx="848622" cy="848622"/>
          </a:xfrm>
        </p:grpSpPr>
        <p:grpSp>
          <p:nvGrpSpPr>
            <p:cNvPr id="478" name="Group 477"/>
            <p:cNvGrpSpPr/>
            <p:nvPr/>
          </p:nvGrpSpPr>
          <p:grpSpPr>
            <a:xfrm>
              <a:off x="12315435" y="2741486"/>
              <a:ext cx="848621" cy="848621"/>
              <a:chOff x="457200" y="-3634962"/>
              <a:chExt cx="1126895" cy="1126895"/>
            </a:xfrm>
          </p:grpSpPr>
          <p:grpSp>
            <p:nvGrpSpPr>
              <p:cNvPr id="480" name="Group 479"/>
              <p:cNvGrpSpPr/>
              <p:nvPr/>
            </p:nvGrpSpPr>
            <p:grpSpPr>
              <a:xfrm>
                <a:off x="457200" y="-3634962"/>
                <a:ext cx="1126895" cy="1126895"/>
                <a:chOff x="1270404" y="811874"/>
                <a:chExt cx="1126895" cy="1126895"/>
              </a:xfrm>
            </p:grpSpPr>
            <p:sp>
              <p:nvSpPr>
                <p:cNvPr id="483" name="Oval 48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Pie 483"/>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81" name="Straight Connector 480"/>
              <p:cNvCxnSpPr>
                <a:stCxn id="483" idx="0"/>
                <a:endCxn id="48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2" name="Straight Connector 481"/>
              <p:cNvCxnSpPr>
                <a:stCxn id="483" idx="2"/>
                <a:endCxn id="48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9" name="Oval 478"/>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6" name="Group 205"/>
          <p:cNvGrpSpPr/>
          <p:nvPr/>
        </p:nvGrpSpPr>
        <p:grpSpPr>
          <a:xfrm>
            <a:off x="4250898" y="3834230"/>
            <a:ext cx="588962" cy="587829"/>
            <a:chOff x="4044126" y="46154"/>
            <a:chExt cx="1129066" cy="1126895"/>
          </a:xfrm>
        </p:grpSpPr>
        <p:sp>
          <p:nvSpPr>
            <p:cNvPr id="207" name="Oval 206"/>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Pie 207"/>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33" name="Group 232"/>
          <p:cNvGrpSpPr/>
          <p:nvPr/>
        </p:nvGrpSpPr>
        <p:grpSpPr>
          <a:xfrm>
            <a:off x="7326946" y="2698016"/>
            <a:ext cx="588962" cy="587829"/>
            <a:chOff x="4044126" y="46154"/>
            <a:chExt cx="1129066" cy="1126895"/>
          </a:xfrm>
        </p:grpSpPr>
        <p:sp>
          <p:nvSpPr>
            <p:cNvPr id="234" name="Oval 233"/>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Pie 234"/>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349" name="Group 348"/>
          <p:cNvGrpSpPr/>
          <p:nvPr/>
        </p:nvGrpSpPr>
        <p:grpSpPr>
          <a:xfrm>
            <a:off x="8236039" y="3714316"/>
            <a:ext cx="587830" cy="592143"/>
            <a:chOff x="2251597" y="1999519"/>
            <a:chExt cx="848621" cy="854847"/>
          </a:xfrm>
        </p:grpSpPr>
        <p:sp>
          <p:nvSpPr>
            <p:cNvPr id="350" name="Oval 349"/>
            <p:cNvSpPr/>
            <p:nvPr/>
          </p:nvSpPr>
          <p:spPr>
            <a:xfrm>
              <a:off x="2251597" y="1999519"/>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1" name="Group 350"/>
            <p:cNvGrpSpPr/>
            <p:nvPr/>
          </p:nvGrpSpPr>
          <p:grpSpPr>
            <a:xfrm>
              <a:off x="2251597" y="2001547"/>
              <a:ext cx="848621" cy="852819"/>
              <a:chOff x="13030197" y="-2630369"/>
              <a:chExt cx="1126898" cy="1132472"/>
            </a:xfrm>
          </p:grpSpPr>
          <p:sp>
            <p:nvSpPr>
              <p:cNvPr id="352" name="Pie 351"/>
              <p:cNvSpPr/>
              <p:nvPr/>
            </p:nvSpPr>
            <p:spPr>
              <a:xfrm rot="14400000">
                <a:off x="13030197" y="-2624793"/>
                <a:ext cx="1126895" cy="1126895"/>
              </a:xfrm>
              <a:prstGeom prst="pie">
                <a:avLst>
                  <a:gd name="adj1" fmla="val 0"/>
                  <a:gd name="adj2" fmla="val 14399542"/>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53" name="Group 352"/>
              <p:cNvGrpSpPr/>
              <p:nvPr/>
            </p:nvGrpSpPr>
            <p:grpSpPr>
              <a:xfrm rot="10800000">
                <a:off x="13030200" y="-2630369"/>
                <a:ext cx="1126895" cy="1132472"/>
                <a:chOff x="13030200" y="-2630369"/>
                <a:chExt cx="1126895" cy="1132472"/>
              </a:xfrm>
            </p:grpSpPr>
            <p:sp>
              <p:nvSpPr>
                <p:cNvPr id="354" name="Oval 353"/>
                <p:cNvSpPr/>
                <p:nvPr/>
              </p:nvSpPr>
              <p:spPr>
                <a:xfrm>
                  <a:off x="13030200" y="-2624792"/>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rot="10800000">
                  <a:off x="13030200" y="-2630369"/>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Pie 35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7" name="Pie 356"/>
                <p:cNvSpPr/>
                <p:nvPr/>
              </p:nvSpPr>
              <p:spPr>
                <a:xfrm rot="10800000">
                  <a:off x="13030200" y="-2629045"/>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69" name="Group 468"/>
          <p:cNvGrpSpPr/>
          <p:nvPr/>
        </p:nvGrpSpPr>
        <p:grpSpPr>
          <a:xfrm>
            <a:off x="6576244" y="3603393"/>
            <a:ext cx="558652" cy="558652"/>
            <a:chOff x="12315434" y="2741485"/>
            <a:chExt cx="848622" cy="848622"/>
          </a:xfrm>
        </p:grpSpPr>
        <p:grpSp>
          <p:nvGrpSpPr>
            <p:cNvPr id="470" name="Group 469"/>
            <p:cNvGrpSpPr/>
            <p:nvPr/>
          </p:nvGrpSpPr>
          <p:grpSpPr>
            <a:xfrm>
              <a:off x="12315435" y="2741486"/>
              <a:ext cx="848621" cy="848621"/>
              <a:chOff x="457200" y="-3634962"/>
              <a:chExt cx="1126895" cy="1126895"/>
            </a:xfrm>
          </p:grpSpPr>
          <p:grpSp>
            <p:nvGrpSpPr>
              <p:cNvPr id="472" name="Group 471"/>
              <p:cNvGrpSpPr/>
              <p:nvPr/>
            </p:nvGrpSpPr>
            <p:grpSpPr>
              <a:xfrm>
                <a:off x="457200" y="-3634962"/>
                <a:ext cx="1126895" cy="1126895"/>
                <a:chOff x="1270404" y="811874"/>
                <a:chExt cx="1126895" cy="1126895"/>
              </a:xfrm>
            </p:grpSpPr>
            <p:sp>
              <p:nvSpPr>
                <p:cNvPr id="475" name="Oval 47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Pie 475"/>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73" name="Straight Connector 472"/>
              <p:cNvCxnSpPr>
                <a:stCxn id="475" idx="0"/>
                <a:endCxn id="47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a:stCxn id="475" idx="2"/>
                <a:endCxn id="47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1" name="Oval 470"/>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1" name="Group 250"/>
          <p:cNvGrpSpPr/>
          <p:nvPr/>
        </p:nvGrpSpPr>
        <p:grpSpPr>
          <a:xfrm>
            <a:off x="5522550" y="426071"/>
            <a:ext cx="588962" cy="587829"/>
            <a:chOff x="4044126" y="46154"/>
            <a:chExt cx="1129066" cy="1126895"/>
          </a:xfrm>
        </p:grpSpPr>
        <p:sp>
          <p:nvSpPr>
            <p:cNvPr id="252" name="Oval 251"/>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Pie 252"/>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69" name="Group 268"/>
          <p:cNvGrpSpPr/>
          <p:nvPr/>
        </p:nvGrpSpPr>
        <p:grpSpPr>
          <a:xfrm>
            <a:off x="1338012" y="674914"/>
            <a:ext cx="588962" cy="587829"/>
            <a:chOff x="4044126" y="46154"/>
            <a:chExt cx="1129066" cy="1126895"/>
          </a:xfrm>
        </p:grpSpPr>
        <p:sp>
          <p:nvSpPr>
            <p:cNvPr id="270" name="Oval 269"/>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Pie 270"/>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331" name="Group 330"/>
          <p:cNvGrpSpPr/>
          <p:nvPr/>
        </p:nvGrpSpPr>
        <p:grpSpPr>
          <a:xfrm>
            <a:off x="2297562" y="1577151"/>
            <a:ext cx="587830" cy="592143"/>
            <a:chOff x="2251597" y="1999519"/>
            <a:chExt cx="848621" cy="854847"/>
          </a:xfrm>
        </p:grpSpPr>
        <p:sp>
          <p:nvSpPr>
            <p:cNvPr id="332" name="Oval 331"/>
            <p:cNvSpPr/>
            <p:nvPr/>
          </p:nvSpPr>
          <p:spPr>
            <a:xfrm>
              <a:off x="2251597" y="1999519"/>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3" name="Group 332"/>
            <p:cNvGrpSpPr/>
            <p:nvPr/>
          </p:nvGrpSpPr>
          <p:grpSpPr>
            <a:xfrm>
              <a:off x="2251597" y="2001547"/>
              <a:ext cx="848621" cy="852819"/>
              <a:chOff x="13030197" y="-2630369"/>
              <a:chExt cx="1126898" cy="1132472"/>
            </a:xfrm>
          </p:grpSpPr>
          <p:sp>
            <p:nvSpPr>
              <p:cNvPr id="334" name="Pie 333"/>
              <p:cNvSpPr/>
              <p:nvPr/>
            </p:nvSpPr>
            <p:spPr>
              <a:xfrm rot="14400000">
                <a:off x="13030197" y="-2624793"/>
                <a:ext cx="1126895" cy="1126895"/>
              </a:xfrm>
              <a:prstGeom prst="pie">
                <a:avLst>
                  <a:gd name="adj1" fmla="val 0"/>
                  <a:gd name="adj2" fmla="val 14399542"/>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35" name="Group 334"/>
              <p:cNvGrpSpPr/>
              <p:nvPr/>
            </p:nvGrpSpPr>
            <p:grpSpPr>
              <a:xfrm rot="10800000">
                <a:off x="13030200" y="-2630369"/>
                <a:ext cx="1126895" cy="1132472"/>
                <a:chOff x="13030200" y="-2630369"/>
                <a:chExt cx="1126895" cy="1132472"/>
              </a:xfrm>
            </p:grpSpPr>
            <p:sp>
              <p:nvSpPr>
                <p:cNvPr id="336" name="Oval 335"/>
                <p:cNvSpPr/>
                <p:nvPr/>
              </p:nvSpPr>
              <p:spPr>
                <a:xfrm>
                  <a:off x="13030200" y="-2624792"/>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Oval 336"/>
                <p:cNvSpPr/>
                <p:nvPr/>
              </p:nvSpPr>
              <p:spPr>
                <a:xfrm rot="10800000">
                  <a:off x="13030200" y="-2630369"/>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Pie 33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39" name="Pie 338"/>
                <p:cNvSpPr/>
                <p:nvPr/>
              </p:nvSpPr>
              <p:spPr>
                <a:xfrm rot="10800000">
                  <a:off x="13030200" y="-2629045"/>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340" name="Group 339"/>
          <p:cNvGrpSpPr/>
          <p:nvPr/>
        </p:nvGrpSpPr>
        <p:grpSpPr>
          <a:xfrm>
            <a:off x="6281621" y="1469570"/>
            <a:ext cx="587830" cy="592143"/>
            <a:chOff x="2251597" y="1999519"/>
            <a:chExt cx="848621" cy="854847"/>
          </a:xfrm>
        </p:grpSpPr>
        <p:sp>
          <p:nvSpPr>
            <p:cNvPr id="341" name="Oval 340"/>
            <p:cNvSpPr/>
            <p:nvPr/>
          </p:nvSpPr>
          <p:spPr>
            <a:xfrm>
              <a:off x="2251597" y="1999519"/>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2" name="Group 341"/>
            <p:cNvGrpSpPr/>
            <p:nvPr/>
          </p:nvGrpSpPr>
          <p:grpSpPr>
            <a:xfrm>
              <a:off x="2251597" y="2001547"/>
              <a:ext cx="848621" cy="852819"/>
              <a:chOff x="13030197" y="-2630369"/>
              <a:chExt cx="1126898" cy="1132472"/>
            </a:xfrm>
          </p:grpSpPr>
          <p:sp>
            <p:nvSpPr>
              <p:cNvPr id="343" name="Pie 342"/>
              <p:cNvSpPr/>
              <p:nvPr/>
            </p:nvSpPr>
            <p:spPr>
              <a:xfrm rot="14400000">
                <a:off x="13030197" y="-2624793"/>
                <a:ext cx="1126895" cy="1126895"/>
              </a:xfrm>
              <a:prstGeom prst="pie">
                <a:avLst>
                  <a:gd name="adj1" fmla="val 0"/>
                  <a:gd name="adj2" fmla="val 14399542"/>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44" name="Group 343"/>
              <p:cNvGrpSpPr/>
              <p:nvPr/>
            </p:nvGrpSpPr>
            <p:grpSpPr>
              <a:xfrm rot="10800000">
                <a:off x="13030200" y="-2630369"/>
                <a:ext cx="1126895" cy="1132472"/>
                <a:chOff x="13030200" y="-2630369"/>
                <a:chExt cx="1126895" cy="1132472"/>
              </a:xfrm>
            </p:grpSpPr>
            <p:sp>
              <p:nvSpPr>
                <p:cNvPr id="345" name="Oval 344"/>
                <p:cNvSpPr/>
                <p:nvPr/>
              </p:nvSpPr>
              <p:spPr>
                <a:xfrm>
                  <a:off x="13030200" y="-2624792"/>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p:cNvSpPr/>
                <p:nvPr/>
              </p:nvSpPr>
              <p:spPr>
                <a:xfrm rot="10800000">
                  <a:off x="13030200" y="-2630369"/>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Pie 346"/>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8" name="Pie 347"/>
                <p:cNvSpPr/>
                <p:nvPr/>
              </p:nvSpPr>
              <p:spPr>
                <a:xfrm rot="10800000">
                  <a:off x="13030200" y="-2629045"/>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61" name="Group 460"/>
          <p:cNvGrpSpPr/>
          <p:nvPr/>
        </p:nvGrpSpPr>
        <p:grpSpPr>
          <a:xfrm>
            <a:off x="4565129" y="1427130"/>
            <a:ext cx="558652" cy="558652"/>
            <a:chOff x="12315434" y="2741485"/>
            <a:chExt cx="848622" cy="848622"/>
          </a:xfrm>
        </p:grpSpPr>
        <p:grpSp>
          <p:nvGrpSpPr>
            <p:cNvPr id="462" name="Group 461"/>
            <p:cNvGrpSpPr/>
            <p:nvPr/>
          </p:nvGrpSpPr>
          <p:grpSpPr>
            <a:xfrm>
              <a:off x="12315435" y="2741486"/>
              <a:ext cx="848621" cy="848621"/>
              <a:chOff x="457200" y="-3634962"/>
              <a:chExt cx="1126895" cy="1126895"/>
            </a:xfrm>
          </p:grpSpPr>
          <p:grpSp>
            <p:nvGrpSpPr>
              <p:cNvPr id="464" name="Group 463"/>
              <p:cNvGrpSpPr/>
              <p:nvPr/>
            </p:nvGrpSpPr>
            <p:grpSpPr>
              <a:xfrm>
                <a:off x="457200" y="-3634962"/>
                <a:ext cx="1126895" cy="1126895"/>
                <a:chOff x="1270404" y="811874"/>
                <a:chExt cx="1126895" cy="1126895"/>
              </a:xfrm>
            </p:grpSpPr>
            <p:sp>
              <p:nvSpPr>
                <p:cNvPr id="467" name="Oval 466"/>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8" name="Pie 467"/>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65" name="Straight Connector 464"/>
              <p:cNvCxnSpPr>
                <a:stCxn id="467" idx="0"/>
                <a:endCxn id="467"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p:cNvCxnSpPr>
                <a:stCxn id="467" idx="2"/>
                <a:endCxn id="468"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3" name="Oval 462"/>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5" name="Group 484"/>
          <p:cNvGrpSpPr/>
          <p:nvPr/>
        </p:nvGrpSpPr>
        <p:grpSpPr>
          <a:xfrm>
            <a:off x="651302" y="1498748"/>
            <a:ext cx="558652" cy="558652"/>
            <a:chOff x="12315434" y="2741485"/>
            <a:chExt cx="848622" cy="848622"/>
          </a:xfrm>
        </p:grpSpPr>
        <p:grpSp>
          <p:nvGrpSpPr>
            <p:cNvPr id="486" name="Group 485"/>
            <p:cNvGrpSpPr/>
            <p:nvPr/>
          </p:nvGrpSpPr>
          <p:grpSpPr>
            <a:xfrm>
              <a:off x="12315435" y="2741486"/>
              <a:ext cx="848621" cy="848621"/>
              <a:chOff x="457200" y="-3634962"/>
              <a:chExt cx="1126895" cy="1126895"/>
            </a:xfrm>
          </p:grpSpPr>
          <p:grpSp>
            <p:nvGrpSpPr>
              <p:cNvPr id="488" name="Group 487"/>
              <p:cNvGrpSpPr/>
              <p:nvPr/>
            </p:nvGrpSpPr>
            <p:grpSpPr>
              <a:xfrm>
                <a:off x="457200" y="-3634962"/>
                <a:ext cx="1126895" cy="1126895"/>
                <a:chOff x="1270404" y="811874"/>
                <a:chExt cx="1126895" cy="1126895"/>
              </a:xfrm>
            </p:grpSpPr>
            <p:sp>
              <p:nvSpPr>
                <p:cNvPr id="491" name="Oval 49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Pie 491"/>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89" name="Straight Connector 488"/>
              <p:cNvCxnSpPr>
                <a:stCxn id="491" idx="0"/>
                <a:endCxn id="49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0" name="Straight Connector 489"/>
              <p:cNvCxnSpPr>
                <a:stCxn id="491" idx="2"/>
                <a:endCxn id="49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87" name="Oval 486"/>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0" name="Freeform 59"/>
          <p:cNvSpPr/>
          <p:nvPr/>
        </p:nvSpPr>
        <p:spPr>
          <a:xfrm rot="16200000">
            <a:off x="212290" y="202164"/>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rot="16200000">
            <a:off x="4321234" y="73883"/>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6200000">
            <a:off x="212291" y="202165"/>
            <a:ext cx="2840402" cy="29484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rot="16200000">
            <a:off x="4321234" y="73884"/>
            <a:ext cx="2840401" cy="29484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Freeform 492"/>
          <p:cNvSpPr/>
          <p:nvPr/>
        </p:nvSpPr>
        <p:spPr>
          <a:xfrm rot="16200000">
            <a:off x="3160760" y="3494095"/>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Freeform 493"/>
          <p:cNvSpPr/>
          <p:nvPr/>
        </p:nvSpPr>
        <p:spPr>
          <a:xfrm rot="16200000">
            <a:off x="3160760" y="3494096"/>
            <a:ext cx="2840401" cy="29484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Freeform 494"/>
          <p:cNvSpPr/>
          <p:nvPr/>
        </p:nvSpPr>
        <p:spPr>
          <a:xfrm rot="16200000">
            <a:off x="6249565" y="2260288"/>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Freeform 495"/>
          <p:cNvSpPr/>
          <p:nvPr/>
        </p:nvSpPr>
        <p:spPr>
          <a:xfrm rot="16200000">
            <a:off x="6249565" y="2260289"/>
            <a:ext cx="2840401" cy="29484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9</a:t>
            </a:r>
            <a:endParaRPr lang="en-US" sz="6000" b="1" dirty="0">
              <a:solidFill>
                <a:schemeClr val="tx1"/>
              </a:solidFill>
            </a:endParaRPr>
          </a:p>
        </p:txBody>
      </p:sp>
      <p:sp>
        <p:nvSpPr>
          <p:cNvPr id="47" name="Oval 46"/>
          <p:cNvSpPr/>
          <p:nvPr/>
        </p:nvSpPr>
        <p:spPr>
          <a:xfrm>
            <a:off x="6583999" y="5863928"/>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TextBox 382"/>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84" name="TextBox 383"/>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grpSp>
        <p:nvGrpSpPr>
          <p:cNvPr id="272" name="Group 271"/>
          <p:cNvGrpSpPr/>
          <p:nvPr/>
        </p:nvGrpSpPr>
        <p:grpSpPr>
          <a:xfrm>
            <a:off x="2423473" y="3096601"/>
            <a:ext cx="587832" cy="590738"/>
            <a:chOff x="2251598" y="991391"/>
            <a:chExt cx="848624" cy="852820"/>
          </a:xfrm>
        </p:grpSpPr>
        <p:sp>
          <p:nvSpPr>
            <p:cNvPr id="273" name="Oval 27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4" name="Group 273"/>
            <p:cNvGrpSpPr/>
            <p:nvPr/>
          </p:nvGrpSpPr>
          <p:grpSpPr>
            <a:xfrm>
              <a:off x="2251598" y="991391"/>
              <a:ext cx="848624" cy="852820"/>
              <a:chOff x="13030197" y="-2630370"/>
              <a:chExt cx="1126902" cy="1132473"/>
            </a:xfrm>
          </p:grpSpPr>
          <p:sp>
            <p:nvSpPr>
              <p:cNvPr id="275" name="Pie 27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76" name="Group 275"/>
              <p:cNvGrpSpPr/>
              <p:nvPr/>
            </p:nvGrpSpPr>
            <p:grpSpPr>
              <a:xfrm rot="10800000">
                <a:off x="13030200" y="-2630370"/>
                <a:ext cx="1126899" cy="1132473"/>
                <a:chOff x="13030196" y="-2630369"/>
                <a:chExt cx="1126899" cy="1132473"/>
              </a:xfrm>
            </p:grpSpPr>
            <p:sp>
              <p:nvSpPr>
                <p:cNvPr id="277" name="Oval 27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Pie 27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9" name="Pie 27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499" name="Rectangular Callout 498"/>
          <p:cNvSpPr/>
          <p:nvPr/>
        </p:nvSpPr>
        <p:spPr>
          <a:xfrm>
            <a:off x="379593" y="4459662"/>
            <a:ext cx="2505799" cy="1518445"/>
          </a:xfrm>
          <a:prstGeom prst="wedgeRectCallout">
            <a:avLst>
              <a:gd name="adj1" fmla="val -58513"/>
              <a:gd name="adj2" fmla="val 9087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Congratulations!  </a:t>
            </a:r>
            <a:br>
              <a:rPr lang="en-US" b="1" dirty="0" smtClean="0">
                <a:solidFill>
                  <a:schemeClr val="tx1"/>
                </a:solidFill>
              </a:rPr>
            </a:br>
            <a:r>
              <a:rPr lang="en-US" b="1" dirty="0" smtClean="0">
                <a:solidFill>
                  <a:schemeClr val="tx1"/>
                </a:solidFill>
              </a:rPr>
              <a:t>You have reached the 10 most challenging Splat questions!</a:t>
            </a:r>
            <a:endParaRPr lang="en-US" b="1" dirty="0">
              <a:solidFill>
                <a:schemeClr val="tx1"/>
              </a:solidFill>
            </a:endParaRPr>
          </a:p>
        </p:txBody>
      </p:sp>
    </p:spTree>
    <p:extLst>
      <p:ext uri="{BB962C8B-B14F-4D97-AF65-F5344CB8AC3E}">
        <p14:creationId xmlns:p14="http://schemas.microsoft.com/office/powerpoint/2010/main" val="4271187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9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9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9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96"/>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06"/>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33"/>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5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69"/>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72"/>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22"/>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31"/>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40"/>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349"/>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461"/>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469"/>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477"/>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48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1" nodeType="clickEffect">
                                  <p:stCondLst>
                                    <p:cond delay="0"/>
                                  </p:stCondLst>
                                  <p:childTnLst>
                                    <p:set>
                                      <p:cBhvr>
                                        <p:cTn id="56" dur="1" fill="hold">
                                          <p:stCondLst>
                                            <p:cond delay="0"/>
                                          </p:stCondLst>
                                        </p:cTn>
                                        <p:tgtEl>
                                          <p:spTgt spid="60"/>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62"/>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1" presetClass="exit" presetSubtype="0" fill="hold" grpId="1" nodeType="clickEffect">
                                  <p:stCondLst>
                                    <p:cond delay="0"/>
                                  </p:stCondLst>
                                  <p:childTnLst>
                                    <p:set>
                                      <p:cBhvr>
                                        <p:cTn id="64" dur="1" fill="hold">
                                          <p:stCondLst>
                                            <p:cond delay="0"/>
                                          </p:stCondLst>
                                        </p:cTn>
                                        <p:tgtEl>
                                          <p:spTgt spid="493"/>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1" nodeType="clickEffect">
                                  <p:stCondLst>
                                    <p:cond delay="0"/>
                                  </p:stCondLst>
                                  <p:childTnLst>
                                    <p:set>
                                      <p:cBhvr>
                                        <p:cTn id="68" dur="1" fill="hold">
                                          <p:stCondLst>
                                            <p:cond delay="0"/>
                                          </p:stCondLst>
                                        </p:cTn>
                                        <p:tgtEl>
                                          <p:spTgt spid="49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0" grpId="1" animBg="1"/>
      <p:bldP spid="62" grpId="0" animBg="1"/>
      <p:bldP spid="62" grpId="1" animBg="1"/>
      <p:bldP spid="61" grpId="0" animBg="1"/>
      <p:bldP spid="63" grpId="0" animBg="1"/>
      <p:bldP spid="493" grpId="0" animBg="1"/>
      <p:bldP spid="493" grpId="1" animBg="1"/>
      <p:bldP spid="494" grpId="0" animBg="1"/>
      <p:bldP spid="495" grpId="0" animBg="1"/>
      <p:bldP spid="495" grpId="1" animBg="1"/>
      <p:bldP spid="496" grpId="0" animBg="1"/>
      <p:bldP spid="35" grpId="0" animBg="1"/>
      <p:bldP spid="47"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3" name="Group 232"/>
          <p:cNvGrpSpPr/>
          <p:nvPr/>
        </p:nvGrpSpPr>
        <p:grpSpPr>
          <a:xfrm>
            <a:off x="1559345" y="881741"/>
            <a:ext cx="588962" cy="587829"/>
            <a:chOff x="4044126" y="46154"/>
            <a:chExt cx="1129066" cy="1126895"/>
          </a:xfrm>
        </p:grpSpPr>
        <p:sp>
          <p:nvSpPr>
            <p:cNvPr id="234" name="Oval 233"/>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Pie 234"/>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51" name="Group 250"/>
          <p:cNvGrpSpPr/>
          <p:nvPr/>
        </p:nvGrpSpPr>
        <p:grpSpPr>
          <a:xfrm>
            <a:off x="4679013" y="1565112"/>
            <a:ext cx="588962" cy="587829"/>
            <a:chOff x="4044126" y="46154"/>
            <a:chExt cx="1129066" cy="1126895"/>
          </a:xfrm>
        </p:grpSpPr>
        <p:sp>
          <p:nvSpPr>
            <p:cNvPr id="252" name="Oval 251"/>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Pie 252"/>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69" name="Group 268"/>
          <p:cNvGrpSpPr/>
          <p:nvPr/>
        </p:nvGrpSpPr>
        <p:grpSpPr>
          <a:xfrm>
            <a:off x="5145058" y="4145603"/>
            <a:ext cx="588962" cy="587829"/>
            <a:chOff x="4044126" y="46154"/>
            <a:chExt cx="1129066" cy="1126895"/>
          </a:xfrm>
        </p:grpSpPr>
        <p:sp>
          <p:nvSpPr>
            <p:cNvPr id="270" name="Oval 269"/>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Pie 270"/>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331" name="Group 330"/>
          <p:cNvGrpSpPr/>
          <p:nvPr/>
        </p:nvGrpSpPr>
        <p:grpSpPr>
          <a:xfrm>
            <a:off x="636713" y="1677805"/>
            <a:ext cx="587830" cy="592143"/>
            <a:chOff x="2251597" y="1999519"/>
            <a:chExt cx="848621" cy="854847"/>
          </a:xfrm>
        </p:grpSpPr>
        <p:sp>
          <p:nvSpPr>
            <p:cNvPr id="332" name="Oval 331"/>
            <p:cNvSpPr/>
            <p:nvPr/>
          </p:nvSpPr>
          <p:spPr>
            <a:xfrm>
              <a:off x="2251597" y="1999519"/>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3" name="Group 332"/>
            <p:cNvGrpSpPr/>
            <p:nvPr/>
          </p:nvGrpSpPr>
          <p:grpSpPr>
            <a:xfrm>
              <a:off x="2251597" y="2001547"/>
              <a:ext cx="848621" cy="852819"/>
              <a:chOff x="13030197" y="-2630369"/>
              <a:chExt cx="1126898" cy="1132472"/>
            </a:xfrm>
          </p:grpSpPr>
          <p:sp>
            <p:nvSpPr>
              <p:cNvPr id="334" name="Pie 333"/>
              <p:cNvSpPr/>
              <p:nvPr/>
            </p:nvSpPr>
            <p:spPr>
              <a:xfrm rot="14400000">
                <a:off x="13030197" y="-2624793"/>
                <a:ext cx="1126895" cy="1126895"/>
              </a:xfrm>
              <a:prstGeom prst="pie">
                <a:avLst>
                  <a:gd name="adj1" fmla="val 0"/>
                  <a:gd name="adj2" fmla="val 14399542"/>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35" name="Group 334"/>
              <p:cNvGrpSpPr/>
              <p:nvPr/>
            </p:nvGrpSpPr>
            <p:grpSpPr>
              <a:xfrm rot="10800000">
                <a:off x="13030200" y="-2630369"/>
                <a:ext cx="1126895" cy="1132472"/>
                <a:chOff x="13030200" y="-2630369"/>
                <a:chExt cx="1126895" cy="1132472"/>
              </a:xfrm>
            </p:grpSpPr>
            <p:sp>
              <p:nvSpPr>
                <p:cNvPr id="336" name="Oval 335"/>
                <p:cNvSpPr/>
                <p:nvPr/>
              </p:nvSpPr>
              <p:spPr>
                <a:xfrm>
                  <a:off x="13030200" y="-2624792"/>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Oval 336"/>
                <p:cNvSpPr/>
                <p:nvPr/>
              </p:nvSpPr>
              <p:spPr>
                <a:xfrm rot="10800000">
                  <a:off x="13030200" y="-2630369"/>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Pie 33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39" name="Pie 338"/>
                <p:cNvSpPr/>
                <p:nvPr/>
              </p:nvSpPr>
              <p:spPr>
                <a:xfrm rot="10800000">
                  <a:off x="13030200" y="-2629045"/>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340" name="Group 339"/>
          <p:cNvGrpSpPr/>
          <p:nvPr/>
        </p:nvGrpSpPr>
        <p:grpSpPr>
          <a:xfrm>
            <a:off x="6096000" y="1676400"/>
            <a:ext cx="587830" cy="592143"/>
            <a:chOff x="2251597" y="1999519"/>
            <a:chExt cx="848621" cy="854847"/>
          </a:xfrm>
        </p:grpSpPr>
        <p:sp>
          <p:nvSpPr>
            <p:cNvPr id="341" name="Oval 340"/>
            <p:cNvSpPr/>
            <p:nvPr/>
          </p:nvSpPr>
          <p:spPr>
            <a:xfrm>
              <a:off x="2251597" y="1999519"/>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2" name="Group 341"/>
            <p:cNvGrpSpPr/>
            <p:nvPr/>
          </p:nvGrpSpPr>
          <p:grpSpPr>
            <a:xfrm>
              <a:off x="2251597" y="2001547"/>
              <a:ext cx="848621" cy="852819"/>
              <a:chOff x="13030197" y="-2630369"/>
              <a:chExt cx="1126898" cy="1132472"/>
            </a:xfrm>
          </p:grpSpPr>
          <p:sp>
            <p:nvSpPr>
              <p:cNvPr id="343" name="Pie 342"/>
              <p:cNvSpPr/>
              <p:nvPr/>
            </p:nvSpPr>
            <p:spPr>
              <a:xfrm rot="14400000">
                <a:off x="13030197" y="-2624793"/>
                <a:ext cx="1126895" cy="1126895"/>
              </a:xfrm>
              <a:prstGeom prst="pie">
                <a:avLst>
                  <a:gd name="adj1" fmla="val 0"/>
                  <a:gd name="adj2" fmla="val 14399542"/>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44" name="Group 343"/>
              <p:cNvGrpSpPr/>
              <p:nvPr/>
            </p:nvGrpSpPr>
            <p:grpSpPr>
              <a:xfrm rot="10800000">
                <a:off x="13030200" y="-2630369"/>
                <a:ext cx="1126895" cy="1132472"/>
                <a:chOff x="13030200" y="-2630369"/>
                <a:chExt cx="1126895" cy="1132472"/>
              </a:xfrm>
            </p:grpSpPr>
            <p:sp>
              <p:nvSpPr>
                <p:cNvPr id="345" name="Oval 344"/>
                <p:cNvSpPr/>
                <p:nvPr/>
              </p:nvSpPr>
              <p:spPr>
                <a:xfrm>
                  <a:off x="13030200" y="-2624792"/>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p:cNvSpPr/>
                <p:nvPr/>
              </p:nvSpPr>
              <p:spPr>
                <a:xfrm rot="10800000">
                  <a:off x="13030200" y="-2630369"/>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Pie 346"/>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8" name="Pie 347"/>
                <p:cNvSpPr/>
                <p:nvPr/>
              </p:nvSpPr>
              <p:spPr>
                <a:xfrm rot="10800000">
                  <a:off x="13030200" y="-2629045"/>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349" name="Group 348"/>
          <p:cNvGrpSpPr/>
          <p:nvPr/>
        </p:nvGrpSpPr>
        <p:grpSpPr>
          <a:xfrm>
            <a:off x="4278085" y="5060940"/>
            <a:ext cx="587830" cy="592143"/>
            <a:chOff x="2251597" y="1999519"/>
            <a:chExt cx="848621" cy="854847"/>
          </a:xfrm>
        </p:grpSpPr>
        <p:sp>
          <p:nvSpPr>
            <p:cNvPr id="350" name="Oval 349"/>
            <p:cNvSpPr/>
            <p:nvPr/>
          </p:nvSpPr>
          <p:spPr>
            <a:xfrm>
              <a:off x="2251597" y="1999519"/>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1" name="Group 350"/>
            <p:cNvGrpSpPr/>
            <p:nvPr/>
          </p:nvGrpSpPr>
          <p:grpSpPr>
            <a:xfrm>
              <a:off x="2251597" y="2001547"/>
              <a:ext cx="848621" cy="852819"/>
              <a:chOff x="13030197" y="-2630369"/>
              <a:chExt cx="1126898" cy="1132472"/>
            </a:xfrm>
          </p:grpSpPr>
          <p:sp>
            <p:nvSpPr>
              <p:cNvPr id="352" name="Pie 351"/>
              <p:cNvSpPr/>
              <p:nvPr/>
            </p:nvSpPr>
            <p:spPr>
              <a:xfrm rot="14400000">
                <a:off x="13030197" y="-2624793"/>
                <a:ext cx="1126895" cy="1126895"/>
              </a:xfrm>
              <a:prstGeom prst="pie">
                <a:avLst>
                  <a:gd name="adj1" fmla="val 0"/>
                  <a:gd name="adj2" fmla="val 14399542"/>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53" name="Group 352"/>
              <p:cNvGrpSpPr/>
              <p:nvPr/>
            </p:nvGrpSpPr>
            <p:grpSpPr>
              <a:xfrm rot="10800000">
                <a:off x="13030200" y="-2630369"/>
                <a:ext cx="1126895" cy="1132472"/>
                <a:chOff x="13030200" y="-2630369"/>
                <a:chExt cx="1126895" cy="1132472"/>
              </a:xfrm>
            </p:grpSpPr>
            <p:sp>
              <p:nvSpPr>
                <p:cNvPr id="354" name="Oval 353"/>
                <p:cNvSpPr/>
                <p:nvPr/>
              </p:nvSpPr>
              <p:spPr>
                <a:xfrm>
                  <a:off x="13030200" y="-2624792"/>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rot="10800000">
                  <a:off x="13030200" y="-2630369"/>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Pie 35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7" name="Pie 356"/>
                <p:cNvSpPr/>
                <p:nvPr/>
              </p:nvSpPr>
              <p:spPr>
                <a:xfrm rot="10800000">
                  <a:off x="13030200" y="-2629045"/>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377" name="Group 376"/>
          <p:cNvGrpSpPr/>
          <p:nvPr/>
        </p:nvGrpSpPr>
        <p:grpSpPr>
          <a:xfrm>
            <a:off x="6095999" y="5196897"/>
            <a:ext cx="587829" cy="587829"/>
            <a:chOff x="457200" y="-3634962"/>
            <a:chExt cx="1126895" cy="1126895"/>
          </a:xfrm>
        </p:grpSpPr>
        <p:grpSp>
          <p:nvGrpSpPr>
            <p:cNvPr id="378" name="Group 377"/>
            <p:cNvGrpSpPr/>
            <p:nvPr/>
          </p:nvGrpSpPr>
          <p:grpSpPr>
            <a:xfrm>
              <a:off x="457200" y="-3634962"/>
              <a:ext cx="1126895" cy="1126895"/>
              <a:chOff x="1270404" y="811874"/>
              <a:chExt cx="1126895" cy="1126895"/>
            </a:xfrm>
          </p:grpSpPr>
          <p:sp>
            <p:nvSpPr>
              <p:cNvPr id="381" name="Oval 38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Pie 381"/>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79" name="Straight Connector 378"/>
            <p:cNvCxnSpPr>
              <a:stCxn id="381" idx="0"/>
              <a:endCxn id="38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p:cNvCxnSpPr>
              <a:stCxn id="381" idx="2"/>
              <a:endCxn id="38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5" name="Group 384"/>
          <p:cNvGrpSpPr/>
          <p:nvPr/>
        </p:nvGrpSpPr>
        <p:grpSpPr>
          <a:xfrm>
            <a:off x="5213023" y="576993"/>
            <a:ext cx="587829" cy="587829"/>
            <a:chOff x="457200" y="-3634962"/>
            <a:chExt cx="1126895" cy="1126895"/>
          </a:xfrm>
        </p:grpSpPr>
        <p:grpSp>
          <p:nvGrpSpPr>
            <p:cNvPr id="386" name="Group 385"/>
            <p:cNvGrpSpPr/>
            <p:nvPr/>
          </p:nvGrpSpPr>
          <p:grpSpPr>
            <a:xfrm>
              <a:off x="457200" y="-3634962"/>
              <a:ext cx="1126895" cy="1126895"/>
              <a:chOff x="1270404" y="811874"/>
              <a:chExt cx="1126895" cy="1126895"/>
            </a:xfrm>
          </p:grpSpPr>
          <p:sp>
            <p:nvSpPr>
              <p:cNvPr id="389" name="Oval 388"/>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Pie 389"/>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87" name="Straight Connector 386"/>
            <p:cNvCxnSpPr>
              <a:stCxn id="389" idx="0"/>
              <a:endCxn id="389"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8" name="Straight Connector 387"/>
            <p:cNvCxnSpPr>
              <a:stCxn id="389" idx="2"/>
              <a:endCxn id="390"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91" name="Group 390"/>
          <p:cNvGrpSpPr/>
          <p:nvPr/>
        </p:nvGrpSpPr>
        <p:grpSpPr>
          <a:xfrm>
            <a:off x="2315897" y="1714883"/>
            <a:ext cx="587829" cy="587829"/>
            <a:chOff x="457200" y="-3634962"/>
            <a:chExt cx="1126895" cy="1126895"/>
          </a:xfrm>
        </p:grpSpPr>
        <p:grpSp>
          <p:nvGrpSpPr>
            <p:cNvPr id="392" name="Group 391"/>
            <p:cNvGrpSpPr/>
            <p:nvPr/>
          </p:nvGrpSpPr>
          <p:grpSpPr>
            <a:xfrm>
              <a:off x="457200" y="-3634962"/>
              <a:ext cx="1126895" cy="1126895"/>
              <a:chOff x="1270404" y="811874"/>
              <a:chExt cx="1126895" cy="1126895"/>
            </a:xfrm>
          </p:grpSpPr>
          <p:sp>
            <p:nvSpPr>
              <p:cNvPr id="395" name="Oval 39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Pie 395"/>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93" name="Straight Connector 392"/>
            <p:cNvCxnSpPr>
              <a:stCxn id="395" idx="0"/>
              <a:endCxn id="39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p:cNvCxnSpPr>
              <a:stCxn id="395" idx="2"/>
              <a:endCxn id="39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0" name="Freeform 59"/>
          <p:cNvSpPr/>
          <p:nvPr/>
        </p:nvSpPr>
        <p:spPr>
          <a:xfrm rot="16200000">
            <a:off x="4086735" y="240648"/>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rot="16200000">
            <a:off x="4019339" y="3735715"/>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6200000">
            <a:off x="4086736" y="240649"/>
            <a:ext cx="2840402" cy="29484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rot="16200000">
            <a:off x="4019339" y="3735716"/>
            <a:ext cx="2840401" cy="29484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Freeform 492"/>
          <p:cNvSpPr/>
          <p:nvPr/>
        </p:nvSpPr>
        <p:spPr>
          <a:xfrm rot="16200000">
            <a:off x="433626" y="337358"/>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Freeform 493"/>
          <p:cNvSpPr/>
          <p:nvPr/>
        </p:nvSpPr>
        <p:spPr>
          <a:xfrm rot="16200000">
            <a:off x="433626" y="337359"/>
            <a:ext cx="2840401" cy="29484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6</a:t>
            </a:r>
            <a:endParaRPr lang="en-US" sz="6000" b="1" dirty="0">
              <a:solidFill>
                <a:schemeClr val="tx1"/>
              </a:solidFill>
            </a:endParaRPr>
          </a:p>
        </p:txBody>
      </p:sp>
      <p:sp>
        <p:nvSpPr>
          <p:cNvPr id="47" name="Oval 46"/>
          <p:cNvSpPr/>
          <p:nvPr/>
        </p:nvSpPr>
        <p:spPr>
          <a:xfrm>
            <a:off x="2315897" y="3532409"/>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TextBox 382"/>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84" name="TextBox 383"/>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grpSp>
        <p:nvGrpSpPr>
          <p:cNvPr id="485" name="Group 484"/>
          <p:cNvGrpSpPr/>
          <p:nvPr/>
        </p:nvGrpSpPr>
        <p:grpSpPr>
          <a:xfrm>
            <a:off x="3611853" y="3022333"/>
            <a:ext cx="558652" cy="558652"/>
            <a:chOff x="12315434" y="2741485"/>
            <a:chExt cx="848622" cy="848622"/>
          </a:xfrm>
        </p:grpSpPr>
        <p:grpSp>
          <p:nvGrpSpPr>
            <p:cNvPr id="486" name="Group 485"/>
            <p:cNvGrpSpPr/>
            <p:nvPr/>
          </p:nvGrpSpPr>
          <p:grpSpPr>
            <a:xfrm>
              <a:off x="12315435" y="2741486"/>
              <a:ext cx="848621" cy="848621"/>
              <a:chOff x="457200" y="-3634962"/>
              <a:chExt cx="1126895" cy="1126895"/>
            </a:xfrm>
          </p:grpSpPr>
          <p:grpSp>
            <p:nvGrpSpPr>
              <p:cNvPr id="488" name="Group 487"/>
              <p:cNvGrpSpPr/>
              <p:nvPr/>
            </p:nvGrpSpPr>
            <p:grpSpPr>
              <a:xfrm>
                <a:off x="457200" y="-3634962"/>
                <a:ext cx="1126895" cy="1126895"/>
                <a:chOff x="1270404" y="811874"/>
                <a:chExt cx="1126895" cy="1126895"/>
              </a:xfrm>
            </p:grpSpPr>
            <p:sp>
              <p:nvSpPr>
                <p:cNvPr id="491" name="Oval 49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Pie 491"/>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89" name="Straight Connector 488"/>
              <p:cNvCxnSpPr>
                <a:stCxn id="491" idx="0"/>
                <a:endCxn id="49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0" name="Straight Connector 489"/>
              <p:cNvCxnSpPr>
                <a:stCxn id="491" idx="2"/>
                <a:endCxn id="49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87" name="Oval 486"/>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9" name="Rectangular Callout 498"/>
          <p:cNvSpPr/>
          <p:nvPr/>
        </p:nvSpPr>
        <p:spPr>
          <a:xfrm>
            <a:off x="379593" y="4459662"/>
            <a:ext cx="2505799" cy="1518445"/>
          </a:xfrm>
          <a:prstGeom prst="wedgeRectCallout">
            <a:avLst>
              <a:gd name="adj1" fmla="val -58513"/>
              <a:gd name="adj2" fmla="val 9087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Congratulations!  </a:t>
            </a:r>
            <a:br>
              <a:rPr lang="en-US" b="1" dirty="0" smtClean="0">
                <a:solidFill>
                  <a:schemeClr val="tx1"/>
                </a:solidFill>
              </a:rPr>
            </a:br>
            <a:r>
              <a:rPr lang="en-US" b="1" dirty="0" smtClean="0">
                <a:solidFill>
                  <a:schemeClr val="tx1"/>
                </a:solidFill>
              </a:rPr>
              <a:t>You have reached the 10 most challenging Splat questions!</a:t>
            </a:r>
            <a:endParaRPr lang="en-US" b="1" dirty="0">
              <a:solidFill>
                <a:schemeClr val="tx1"/>
              </a:solidFill>
            </a:endParaRPr>
          </a:p>
        </p:txBody>
      </p:sp>
    </p:spTree>
    <p:extLst>
      <p:ext uri="{BB962C8B-B14F-4D97-AF65-F5344CB8AC3E}">
        <p14:creationId xmlns:p14="http://schemas.microsoft.com/office/powerpoint/2010/main" val="3536485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9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9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33"/>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51"/>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69"/>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3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40"/>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49"/>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77"/>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85"/>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91"/>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48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1" nodeType="clickEffect">
                                  <p:stCondLst>
                                    <p:cond delay="0"/>
                                  </p:stCondLst>
                                  <p:childTnLst>
                                    <p:set>
                                      <p:cBhvr>
                                        <p:cTn id="46" dur="1" fill="hold">
                                          <p:stCondLst>
                                            <p:cond delay="0"/>
                                          </p:stCondLst>
                                        </p:cTn>
                                        <p:tgtEl>
                                          <p:spTgt spid="60"/>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62"/>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xit" presetSubtype="0" fill="hold" grpId="1" nodeType="clickEffect">
                                  <p:stCondLst>
                                    <p:cond delay="0"/>
                                  </p:stCondLst>
                                  <p:childTnLst>
                                    <p:set>
                                      <p:cBhvr>
                                        <p:cTn id="54" dur="1" fill="hold">
                                          <p:stCondLst>
                                            <p:cond delay="0"/>
                                          </p:stCondLst>
                                        </p:cTn>
                                        <p:tgtEl>
                                          <p:spTgt spid="49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0" grpId="1" animBg="1"/>
      <p:bldP spid="62" grpId="0" animBg="1"/>
      <p:bldP spid="62" grpId="1" animBg="1"/>
      <p:bldP spid="61" grpId="0" animBg="1"/>
      <p:bldP spid="63" grpId="0" animBg="1"/>
      <p:bldP spid="493" grpId="0" animBg="1"/>
      <p:bldP spid="493" grpId="1" animBg="1"/>
      <p:bldP spid="494" grpId="0" animBg="1"/>
      <p:bldP spid="35" grpId="0" animBg="1"/>
      <p:bldP spid="47"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Oval 18"/>
          <p:cNvSpPr/>
          <p:nvPr/>
        </p:nvSpPr>
        <p:spPr>
          <a:xfrm>
            <a:off x="4609937" y="365790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5684845" y="184803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7367250" y="368061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5684845" y="479612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4309970" y="1447018"/>
            <a:ext cx="4259703" cy="44217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4309969" y="1447018"/>
            <a:ext cx="4259703" cy="44217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1101794" y="108603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3144492" y="758551"/>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2158229" y="252970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1482794" y="400581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3525492" y="502186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10</a:t>
            </a:r>
            <a:endParaRPr lang="en-US" sz="6000" b="1" dirty="0">
              <a:solidFill>
                <a:schemeClr val="tx1"/>
              </a:solidFill>
            </a:endParaRPr>
          </a:p>
        </p:txBody>
      </p:sp>
      <p:sp>
        <p:nvSpPr>
          <p:cNvPr id="20" name="Oval 19"/>
          <p:cNvSpPr/>
          <p:nvPr/>
        </p:nvSpPr>
        <p:spPr>
          <a:xfrm>
            <a:off x="3906492" y="2124411"/>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18" name="TextBox 17"/>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309924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1" nodeType="clickEffect">
                                  <p:stCondLst>
                                    <p:cond delay="0"/>
                                  </p:stCondLst>
                                  <p:childTnLst>
                                    <p:set>
                                      <p:cBhvr>
                                        <p:cTn id="38"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1" grpId="0" animBg="1"/>
      <p:bldP spid="22" grpId="0" animBg="1"/>
      <p:bldP spid="23" grpId="0" animBg="1"/>
      <p:bldP spid="10" grpId="0" animBg="1"/>
      <p:bldP spid="10" grpId="1" animBg="1"/>
      <p:bldP spid="11" grpId="0" animBg="1"/>
      <p:bldP spid="4" grpId="0" animBg="1"/>
      <p:bldP spid="5" grpId="0" animBg="1"/>
      <p:bldP spid="6" grpId="0" animBg="1"/>
      <p:bldP spid="7" grpId="0" animBg="1"/>
      <p:bldP spid="8" grpId="0" animBg="1"/>
      <p:bldP spid="9" grpId="0" animBg="1"/>
      <p:bldP spid="2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4387396" y="316318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880096" y="201190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3767508" y="178330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2743200" y="382203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5909772" y="385812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2225805" y="1306347"/>
            <a:ext cx="4846961" cy="50313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2225804" y="1306347"/>
            <a:ext cx="4846961" cy="50313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1447680" y="21442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6</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18" name="TextBox 17"/>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309924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1" nodeType="clickEffect">
                                  <p:stCondLst>
                                    <p:cond delay="0"/>
                                  </p:stCondLst>
                                  <p:childTnLst>
                                    <p:set>
                                      <p:cBhvr>
                                        <p:cTn id="30"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0" grpId="0" animBg="1"/>
      <p:bldP spid="10" grpId="0" animBg="1"/>
      <p:bldP spid="10" grpId="1" animBg="1"/>
      <p:bldP spid="11" grpId="0" animBg="1"/>
      <p:bldP spid="4" grpId="0" animBg="1"/>
      <p:bldP spid="9" grpId="0" animBg="1"/>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3506</TotalTime>
  <Words>2129</Words>
  <Application>Microsoft Office PowerPoint</Application>
  <PresentationFormat>On-screen Show (4:3)</PresentationFormat>
  <Paragraphs>461</Paragraphs>
  <Slides>74</Slides>
  <Notes>0</Notes>
  <HiddenSlides>0</HiddenSlides>
  <MMClips>0</MMClips>
  <ScaleCrop>false</ScaleCrop>
  <HeadingPairs>
    <vt:vector size="4" baseType="variant">
      <vt:variant>
        <vt:lpstr>Theme</vt:lpstr>
      </vt:variant>
      <vt:variant>
        <vt:i4>1</vt:i4>
      </vt:variant>
      <vt:variant>
        <vt:lpstr>Slide Titles</vt:lpstr>
      </vt:variant>
      <vt:variant>
        <vt:i4>74</vt:i4>
      </vt:variant>
    </vt:vector>
  </HeadingPairs>
  <TitlesOfParts>
    <vt:vector size="75" baseType="lpstr">
      <vt:lpstr>Office Theme</vt:lpstr>
      <vt:lpstr>PowerPoint Presentation</vt:lpstr>
      <vt:lpstr>Day 10  Splat!</vt:lpstr>
      <vt:lpstr>PowerPoint Presentation</vt:lpstr>
      <vt:lpstr>PowerPoint Presentation</vt:lpstr>
      <vt:lpstr>Level A  Splat through 10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Level B  Splat from 11 – 20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Level C  Multiple Splats!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Level D  Instant Multiple Splats!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Level E  Fraction Splat!  </vt:lpstr>
      <vt:lpstr>Tip: Remind students that the object is not to find the specific shapes that are under the Splat.  Rather, the object is to find the value under the Splat.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Level F  Instant Fraction Splat!  </vt:lpstr>
      <vt:lpstr>Tip: Remind students that the object is not to find the specific shapes that are under the Splat.  Rather, the object is to find the value under the Splat.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Level G  Multiple Fraction Splat!  </vt:lpstr>
      <vt:lpstr>Tip: Remind students that the object is not to find the specific shapes that are under the Splat.  Rather, the object is to find the value under the Splat.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Level H  Instant Multiple  Fraction Splat!   </vt:lpstr>
      <vt:lpstr>Tip: Remind students that the object is not to find the specific shapes that are under the Splat.  Rather, the object is to find the value under the Splat.</vt:lpstr>
      <vt:lpstr>PowerPoint Presentation</vt:lpstr>
      <vt:lpstr>PowerPoint Presentation</vt:lpstr>
      <vt:lpstr>PowerPoint Presentation</vt:lpstr>
      <vt:lpstr>PowerPoint Presentation</vt:lpstr>
      <vt:lpstr>PowerPoint Presentation</vt:lpstr>
      <vt:lpstr>PowerPoint Presentation</vt:lpstr>
    </vt:vector>
  </TitlesOfParts>
  <Company>Toshiba</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Day 6 – L3</dc:title>
  <dc:creator>Steve Wyborney</dc:creator>
  <cp:lastModifiedBy>Steve Wyborney</cp:lastModifiedBy>
  <cp:revision>101</cp:revision>
  <dcterms:created xsi:type="dcterms:W3CDTF">2019-01-26T15:14:00Z</dcterms:created>
  <dcterms:modified xsi:type="dcterms:W3CDTF">2019-02-18T00:43:17Z</dcterms:modified>
</cp:coreProperties>
</file>