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gif" ContentType="image/gi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76"/>
  </p:notesMasterIdLst>
  <p:sldIdLst>
    <p:sldId id="379" r:id="rId2"/>
    <p:sldId id="380" r:id="rId3"/>
    <p:sldId id="412" r:id="rId4"/>
    <p:sldId id="413" r:id="rId5"/>
    <p:sldId id="394" r:id="rId6"/>
    <p:sldId id="259" r:id="rId7"/>
    <p:sldId id="297" r:id="rId8"/>
    <p:sldId id="298" r:id="rId9"/>
    <p:sldId id="299" r:id="rId10"/>
    <p:sldId id="300" r:id="rId11"/>
    <p:sldId id="301" r:id="rId12"/>
    <p:sldId id="421" r:id="rId13"/>
    <p:sldId id="414" r:id="rId14"/>
    <p:sldId id="395" r:id="rId15"/>
    <p:sldId id="302" r:id="rId16"/>
    <p:sldId id="303" r:id="rId17"/>
    <p:sldId id="304" r:id="rId18"/>
    <p:sldId id="305" r:id="rId19"/>
    <p:sldId id="307" r:id="rId20"/>
    <p:sldId id="422" r:id="rId21"/>
    <p:sldId id="415" r:id="rId22"/>
    <p:sldId id="396" r:id="rId23"/>
    <p:sldId id="313" r:id="rId24"/>
    <p:sldId id="314" r:id="rId25"/>
    <p:sldId id="315" r:id="rId26"/>
    <p:sldId id="316" r:id="rId27"/>
    <p:sldId id="322" r:id="rId28"/>
    <p:sldId id="423" r:id="rId29"/>
    <p:sldId id="416" r:id="rId30"/>
    <p:sldId id="397" r:id="rId31"/>
    <p:sldId id="328" r:id="rId32"/>
    <p:sldId id="329" r:id="rId33"/>
    <p:sldId id="330" r:id="rId34"/>
    <p:sldId id="331" r:id="rId35"/>
    <p:sldId id="332" r:id="rId36"/>
    <p:sldId id="424" r:id="rId37"/>
    <p:sldId id="417" r:id="rId38"/>
    <p:sldId id="398" r:id="rId39"/>
    <p:sldId id="386" r:id="rId40"/>
    <p:sldId id="345" r:id="rId41"/>
    <p:sldId id="346" r:id="rId42"/>
    <p:sldId id="347" r:id="rId43"/>
    <p:sldId id="348" r:id="rId44"/>
    <p:sldId id="349" r:id="rId45"/>
    <p:sldId id="350" r:id="rId46"/>
    <p:sldId id="425" r:id="rId47"/>
    <p:sldId id="418" r:id="rId48"/>
    <p:sldId id="399" r:id="rId49"/>
    <p:sldId id="388" r:id="rId50"/>
    <p:sldId id="351" r:id="rId51"/>
    <p:sldId id="352" r:id="rId52"/>
    <p:sldId id="353" r:id="rId53"/>
    <p:sldId id="354" r:id="rId54"/>
    <p:sldId id="355" r:id="rId55"/>
    <p:sldId id="356" r:id="rId56"/>
    <p:sldId id="426" r:id="rId57"/>
    <p:sldId id="419" r:id="rId58"/>
    <p:sldId id="400" r:id="rId59"/>
    <p:sldId id="390" r:id="rId60"/>
    <p:sldId id="362" r:id="rId61"/>
    <p:sldId id="363" r:id="rId62"/>
    <p:sldId id="364" r:id="rId63"/>
    <p:sldId id="367" r:id="rId64"/>
    <p:sldId id="365" r:id="rId65"/>
    <p:sldId id="427" r:id="rId66"/>
    <p:sldId id="420" r:id="rId67"/>
    <p:sldId id="401" r:id="rId68"/>
    <p:sldId id="392" r:id="rId69"/>
    <p:sldId id="378" r:id="rId70"/>
    <p:sldId id="375" r:id="rId71"/>
    <p:sldId id="374" r:id="rId72"/>
    <p:sldId id="376" r:id="rId73"/>
    <p:sldId id="377" r:id="rId74"/>
    <p:sldId id="428" r:id="rId75"/>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B050"/>
    <a:srgbClr val="FFFF00"/>
    <a:srgbClr val="00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620"/>
    <p:restoredTop sz="94660"/>
  </p:normalViewPr>
  <p:slideViewPr>
    <p:cSldViewPr showGuides="1">
      <p:cViewPr>
        <p:scale>
          <a:sx n="70" d="100"/>
          <a:sy n="70" d="100"/>
        </p:scale>
        <p:origin x="-1974" y="-462"/>
      </p:cViewPr>
      <p:guideLst>
        <p:guide orient="horz" pos="2160"/>
        <p:guide pos="2880"/>
      </p:guideLst>
    </p:cSldViewPr>
  </p:slideViewPr>
  <p:notesTextViewPr>
    <p:cViewPr>
      <p:scale>
        <a:sx n="1" d="1"/>
        <a:sy n="1" d="1"/>
      </p:scale>
      <p:origin x="0" y="0"/>
    </p:cViewPr>
  </p:notesTextViewPr>
  <p:sorterViewPr>
    <p:cViewPr>
      <p:scale>
        <a:sx n="40" d="100"/>
        <a:sy n="40" d="100"/>
      </p:scale>
      <p:origin x="0" y="0"/>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slide" Target="slides/slide67.xml"/><Relationship Id="rId76" Type="http://schemas.openxmlformats.org/officeDocument/2006/relationships/notesMaster" Target="notesMasters/notesMaster1.xml"/><Relationship Id="rId7" Type="http://schemas.openxmlformats.org/officeDocument/2006/relationships/slide" Target="slides/slide6.xml"/><Relationship Id="rId71" Type="http://schemas.openxmlformats.org/officeDocument/2006/relationships/slide" Target="slides/slide70.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theme" Target="theme/theme1.xml"/><Relationship Id="rId5" Type="http://schemas.openxmlformats.org/officeDocument/2006/relationships/slide" Target="slides/slide4.xml"/><Relationship Id="rId61" Type="http://schemas.openxmlformats.org/officeDocument/2006/relationships/slide" Target="slides/slide60.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tableStyles" Target="tableStyle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EF029E4E-80FF-4269-ACAA-02A0EC6EB87A}" type="datetimeFigureOut">
              <a:rPr lang="en-US" smtClean="0"/>
              <a:t>2/17/2019</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F781D145-D06E-4CD3-9E62-C8DB7C587ECD}" type="slidenum">
              <a:rPr lang="en-US" smtClean="0"/>
              <a:t>‹#›</a:t>
            </a:fld>
            <a:endParaRPr lang="en-US"/>
          </a:p>
        </p:txBody>
      </p:sp>
    </p:spTree>
    <p:extLst>
      <p:ext uri="{BB962C8B-B14F-4D97-AF65-F5344CB8AC3E}">
        <p14:creationId xmlns:p14="http://schemas.microsoft.com/office/powerpoint/2010/main" val="394716639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F3A75CE6-E9D2-4C3B-AE16-E248D6FFFA68}" type="datetimeFigureOut">
              <a:rPr lang="en-US" smtClean="0"/>
              <a:t>2/17/2019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83483FD-DF72-4F18-A001-E2264BDC44F3}" type="slidenum">
              <a:rPr lang="en-US" smtClean="0"/>
              <a:t>‹#›</a:t>
            </a:fld>
            <a:endParaRPr lang="en-US"/>
          </a:p>
        </p:txBody>
      </p:sp>
    </p:spTree>
    <p:extLst>
      <p:ext uri="{BB962C8B-B14F-4D97-AF65-F5344CB8AC3E}">
        <p14:creationId xmlns:p14="http://schemas.microsoft.com/office/powerpoint/2010/main" val="379117392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3A75CE6-E9D2-4C3B-AE16-E248D6FFFA68}" type="datetimeFigureOut">
              <a:rPr lang="en-US" smtClean="0"/>
              <a:t>2/17/2019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83483FD-DF72-4F18-A001-E2264BDC44F3}" type="slidenum">
              <a:rPr lang="en-US" smtClean="0"/>
              <a:t>‹#›</a:t>
            </a:fld>
            <a:endParaRPr lang="en-US"/>
          </a:p>
        </p:txBody>
      </p:sp>
    </p:spTree>
    <p:extLst>
      <p:ext uri="{BB962C8B-B14F-4D97-AF65-F5344CB8AC3E}">
        <p14:creationId xmlns:p14="http://schemas.microsoft.com/office/powerpoint/2010/main" val="120468221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3A75CE6-E9D2-4C3B-AE16-E248D6FFFA68}" type="datetimeFigureOut">
              <a:rPr lang="en-US" smtClean="0"/>
              <a:t>2/17/2019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83483FD-DF72-4F18-A001-E2264BDC44F3}" type="slidenum">
              <a:rPr lang="en-US" smtClean="0"/>
              <a:t>‹#›</a:t>
            </a:fld>
            <a:endParaRPr lang="en-US"/>
          </a:p>
        </p:txBody>
      </p:sp>
    </p:spTree>
    <p:extLst>
      <p:ext uri="{BB962C8B-B14F-4D97-AF65-F5344CB8AC3E}">
        <p14:creationId xmlns:p14="http://schemas.microsoft.com/office/powerpoint/2010/main" val="347524409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3A75CE6-E9D2-4C3B-AE16-E248D6FFFA68}" type="datetimeFigureOut">
              <a:rPr lang="en-US" smtClean="0"/>
              <a:t>2/17/2019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83483FD-DF72-4F18-A001-E2264BDC44F3}" type="slidenum">
              <a:rPr lang="en-US" smtClean="0"/>
              <a:t>‹#›</a:t>
            </a:fld>
            <a:endParaRPr lang="en-US"/>
          </a:p>
        </p:txBody>
      </p:sp>
    </p:spTree>
    <p:extLst>
      <p:ext uri="{BB962C8B-B14F-4D97-AF65-F5344CB8AC3E}">
        <p14:creationId xmlns:p14="http://schemas.microsoft.com/office/powerpoint/2010/main" val="354175240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F3A75CE6-E9D2-4C3B-AE16-E248D6FFFA68}" type="datetimeFigureOut">
              <a:rPr lang="en-US" smtClean="0"/>
              <a:t>2/17/2019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83483FD-DF72-4F18-A001-E2264BDC44F3}" type="slidenum">
              <a:rPr lang="en-US" smtClean="0"/>
              <a:t>‹#›</a:t>
            </a:fld>
            <a:endParaRPr lang="en-US"/>
          </a:p>
        </p:txBody>
      </p:sp>
    </p:spTree>
    <p:extLst>
      <p:ext uri="{BB962C8B-B14F-4D97-AF65-F5344CB8AC3E}">
        <p14:creationId xmlns:p14="http://schemas.microsoft.com/office/powerpoint/2010/main" val="105145138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F3A75CE6-E9D2-4C3B-AE16-E248D6FFFA68}" type="datetimeFigureOut">
              <a:rPr lang="en-US" smtClean="0"/>
              <a:t>2/17/2019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83483FD-DF72-4F18-A001-E2264BDC44F3}" type="slidenum">
              <a:rPr lang="en-US" smtClean="0"/>
              <a:t>‹#›</a:t>
            </a:fld>
            <a:endParaRPr lang="en-US"/>
          </a:p>
        </p:txBody>
      </p:sp>
    </p:spTree>
    <p:extLst>
      <p:ext uri="{BB962C8B-B14F-4D97-AF65-F5344CB8AC3E}">
        <p14:creationId xmlns:p14="http://schemas.microsoft.com/office/powerpoint/2010/main" val="210141038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F3A75CE6-E9D2-4C3B-AE16-E248D6FFFA68}" type="datetimeFigureOut">
              <a:rPr lang="en-US" smtClean="0"/>
              <a:t>2/17/2019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83483FD-DF72-4F18-A001-E2264BDC44F3}" type="slidenum">
              <a:rPr lang="en-US" smtClean="0"/>
              <a:t>‹#›</a:t>
            </a:fld>
            <a:endParaRPr lang="en-US"/>
          </a:p>
        </p:txBody>
      </p:sp>
    </p:spTree>
    <p:extLst>
      <p:ext uri="{BB962C8B-B14F-4D97-AF65-F5344CB8AC3E}">
        <p14:creationId xmlns:p14="http://schemas.microsoft.com/office/powerpoint/2010/main" val="252293604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F3A75CE6-E9D2-4C3B-AE16-E248D6FFFA68}" type="datetimeFigureOut">
              <a:rPr lang="en-US" smtClean="0"/>
              <a:t>2/17/2019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83483FD-DF72-4F18-A001-E2264BDC44F3}" type="slidenum">
              <a:rPr lang="en-US" smtClean="0"/>
              <a:t>‹#›</a:t>
            </a:fld>
            <a:endParaRPr lang="en-US"/>
          </a:p>
        </p:txBody>
      </p:sp>
    </p:spTree>
    <p:extLst>
      <p:ext uri="{BB962C8B-B14F-4D97-AF65-F5344CB8AC3E}">
        <p14:creationId xmlns:p14="http://schemas.microsoft.com/office/powerpoint/2010/main" val="334631839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F3A75CE6-E9D2-4C3B-AE16-E248D6FFFA68}" type="datetimeFigureOut">
              <a:rPr lang="en-US" smtClean="0"/>
              <a:t>2/17/2019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83483FD-DF72-4F18-A001-E2264BDC44F3}" type="slidenum">
              <a:rPr lang="en-US" smtClean="0"/>
              <a:t>‹#›</a:t>
            </a:fld>
            <a:endParaRPr lang="en-US"/>
          </a:p>
        </p:txBody>
      </p:sp>
    </p:spTree>
    <p:extLst>
      <p:ext uri="{BB962C8B-B14F-4D97-AF65-F5344CB8AC3E}">
        <p14:creationId xmlns:p14="http://schemas.microsoft.com/office/powerpoint/2010/main" val="258264733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F3A75CE6-E9D2-4C3B-AE16-E248D6FFFA68}" type="datetimeFigureOut">
              <a:rPr lang="en-US" smtClean="0"/>
              <a:t>2/17/2019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83483FD-DF72-4F18-A001-E2264BDC44F3}" type="slidenum">
              <a:rPr lang="en-US" smtClean="0"/>
              <a:t>‹#›</a:t>
            </a:fld>
            <a:endParaRPr lang="en-US"/>
          </a:p>
        </p:txBody>
      </p:sp>
    </p:spTree>
    <p:extLst>
      <p:ext uri="{BB962C8B-B14F-4D97-AF65-F5344CB8AC3E}">
        <p14:creationId xmlns:p14="http://schemas.microsoft.com/office/powerpoint/2010/main" val="246940374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F3A75CE6-E9D2-4C3B-AE16-E248D6FFFA68}" type="datetimeFigureOut">
              <a:rPr lang="en-US" smtClean="0"/>
              <a:t>2/17/2019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83483FD-DF72-4F18-A001-E2264BDC44F3}" type="slidenum">
              <a:rPr lang="en-US" smtClean="0"/>
              <a:t>‹#›</a:t>
            </a:fld>
            <a:endParaRPr lang="en-US"/>
          </a:p>
        </p:txBody>
      </p:sp>
    </p:spTree>
    <p:extLst>
      <p:ext uri="{BB962C8B-B14F-4D97-AF65-F5344CB8AC3E}">
        <p14:creationId xmlns:p14="http://schemas.microsoft.com/office/powerpoint/2010/main" val="282561278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3A75CE6-E9D2-4C3B-AE16-E248D6FFFA68}" type="datetimeFigureOut">
              <a:rPr lang="en-US" smtClean="0"/>
              <a:t>2/17/2019</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83483FD-DF72-4F18-A001-E2264BDC44F3}" type="slidenum">
              <a:rPr lang="en-US" smtClean="0"/>
              <a:t>‹#›</a:t>
            </a:fld>
            <a:endParaRPr lang="en-US"/>
          </a:p>
        </p:txBody>
      </p:sp>
    </p:spTree>
    <p:extLst>
      <p:ext uri="{BB962C8B-B14F-4D97-AF65-F5344CB8AC3E}">
        <p14:creationId xmlns:p14="http://schemas.microsoft.com/office/powerpoint/2010/main" val="38198872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8" Type="http://schemas.openxmlformats.org/officeDocument/2006/relationships/hyperlink" Target="http://www.stevewyborney.com/?p=893" TargetMode="External"/><Relationship Id="rId13" Type="http://schemas.openxmlformats.org/officeDocument/2006/relationships/hyperlink" Target="https://www.stevewyborney.com/?p=1744" TargetMode="External"/><Relationship Id="rId3" Type="http://schemas.openxmlformats.org/officeDocument/2006/relationships/image" Target="../media/image1.jpeg"/><Relationship Id="rId7" Type="http://schemas.openxmlformats.org/officeDocument/2006/relationships/image" Target="../media/image3.jpeg"/><Relationship Id="rId12" Type="http://schemas.openxmlformats.org/officeDocument/2006/relationships/image" Target="../media/image6.gif"/><Relationship Id="rId2" Type="http://schemas.openxmlformats.org/officeDocument/2006/relationships/hyperlink" Target="https://www.stevewyborney.com/?p=1891" TargetMode="External"/><Relationship Id="rId16" Type="http://schemas.openxmlformats.org/officeDocument/2006/relationships/image" Target="../media/image8.jpeg"/><Relationship Id="rId1" Type="http://schemas.openxmlformats.org/officeDocument/2006/relationships/slideLayout" Target="../slideLayouts/slideLayout2.xml"/><Relationship Id="rId6" Type="http://schemas.openxmlformats.org/officeDocument/2006/relationships/hyperlink" Target="http://www.stevewyborney.com/?p=797" TargetMode="External"/><Relationship Id="rId11" Type="http://schemas.openxmlformats.org/officeDocument/2006/relationships/image" Target="../media/image5.jpeg"/><Relationship Id="rId5" Type="http://schemas.openxmlformats.org/officeDocument/2006/relationships/image" Target="../media/image2.jpeg"/><Relationship Id="rId15" Type="http://schemas.openxmlformats.org/officeDocument/2006/relationships/hyperlink" Target="https://www.stevewyborney.com/?p=1483" TargetMode="External"/><Relationship Id="rId10" Type="http://schemas.openxmlformats.org/officeDocument/2006/relationships/hyperlink" Target="http://www.stevewyborney.com/?p=1028" TargetMode="External"/><Relationship Id="rId4" Type="http://schemas.openxmlformats.org/officeDocument/2006/relationships/hyperlink" Target="http://www.stevewyborney.com/?p=1253" TargetMode="External"/><Relationship Id="rId9" Type="http://schemas.openxmlformats.org/officeDocument/2006/relationships/image" Target="../media/image4.jpeg"/><Relationship Id="rId14" Type="http://schemas.openxmlformats.org/officeDocument/2006/relationships/image" Target="../media/image7.png"/></Relationships>
</file>

<file path=ppt/slides/_rels/slide13.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8" Type="http://schemas.openxmlformats.org/officeDocument/2006/relationships/hyperlink" Target="http://www.stevewyborney.com/?p=893" TargetMode="External"/><Relationship Id="rId13" Type="http://schemas.openxmlformats.org/officeDocument/2006/relationships/hyperlink" Target="https://www.stevewyborney.com/?p=1744" TargetMode="External"/><Relationship Id="rId3" Type="http://schemas.openxmlformats.org/officeDocument/2006/relationships/image" Target="../media/image1.jpeg"/><Relationship Id="rId7" Type="http://schemas.openxmlformats.org/officeDocument/2006/relationships/image" Target="../media/image3.jpeg"/><Relationship Id="rId12" Type="http://schemas.openxmlformats.org/officeDocument/2006/relationships/image" Target="../media/image6.gif"/><Relationship Id="rId2" Type="http://schemas.openxmlformats.org/officeDocument/2006/relationships/hyperlink" Target="https://www.stevewyborney.com/?p=1891" TargetMode="External"/><Relationship Id="rId16" Type="http://schemas.openxmlformats.org/officeDocument/2006/relationships/image" Target="../media/image8.jpeg"/><Relationship Id="rId1" Type="http://schemas.openxmlformats.org/officeDocument/2006/relationships/slideLayout" Target="../slideLayouts/slideLayout2.xml"/><Relationship Id="rId6" Type="http://schemas.openxmlformats.org/officeDocument/2006/relationships/hyperlink" Target="http://www.stevewyborney.com/?p=797" TargetMode="External"/><Relationship Id="rId11" Type="http://schemas.openxmlformats.org/officeDocument/2006/relationships/image" Target="../media/image5.jpeg"/><Relationship Id="rId5" Type="http://schemas.openxmlformats.org/officeDocument/2006/relationships/image" Target="../media/image2.jpeg"/><Relationship Id="rId15" Type="http://schemas.openxmlformats.org/officeDocument/2006/relationships/hyperlink" Target="https://www.stevewyborney.com/?p=1483" TargetMode="External"/><Relationship Id="rId10" Type="http://schemas.openxmlformats.org/officeDocument/2006/relationships/hyperlink" Target="http://www.stevewyborney.com/?p=1028" TargetMode="External"/><Relationship Id="rId4" Type="http://schemas.openxmlformats.org/officeDocument/2006/relationships/hyperlink" Target="http://www.stevewyborney.com/?p=1253" TargetMode="External"/><Relationship Id="rId9" Type="http://schemas.openxmlformats.org/officeDocument/2006/relationships/image" Target="../media/image4.jpeg"/><Relationship Id="rId14" Type="http://schemas.openxmlformats.org/officeDocument/2006/relationships/image" Target="../media/image7.png"/></Relationships>
</file>

<file path=ppt/slides/_rels/slide21.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8" Type="http://schemas.openxmlformats.org/officeDocument/2006/relationships/hyperlink" Target="http://www.stevewyborney.com/?p=893" TargetMode="External"/><Relationship Id="rId13" Type="http://schemas.openxmlformats.org/officeDocument/2006/relationships/hyperlink" Target="https://www.stevewyborney.com/?p=1744" TargetMode="External"/><Relationship Id="rId3" Type="http://schemas.openxmlformats.org/officeDocument/2006/relationships/image" Target="../media/image1.jpeg"/><Relationship Id="rId7" Type="http://schemas.openxmlformats.org/officeDocument/2006/relationships/image" Target="../media/image3.jpeg"/><Relationship Id="rId12" Type="http://schemas.openxmlformats.org/officeDocument/2006/relationships/image" Target="../media/image6.gif"/><Relationship Id="rId2" Type="http://schemas.openxmlformats.org/officeDocument/2006/relationships/hyperlink" Target="https://www.stevewyborney.com/?p=1891" TargetMode="External"/><Relationship Id="rId16" Type="http://schemas.openxmlformats.org/officeDocument/2006/relationships/image" Target="../media/image8.jpeg"/><Relationship Id="rId1" Type="http://schemas.openxmlformats.org/officeDocument/2006/relationships/slideLayout" Target="../slideLayouts/slideLayout2.xml"/><Relationship Id="rId6" Type="http://schemas.openxmlformats.org/officeDocument/2006/relationships/hyperlink" Target="http://www.stevewyborney.com/?p=797" TargetMode="External"/><Relationship Id="rId11" Type="http://schemas.openxmlformats.org/officeDocument/2006/relationships/image" Target="../media/image5.jpeg"/><Relationship Id="rId5" Type="http://schemas.openxmlformats.org/officeDocument/2006/relationships/image" Target="../media/image2.jpeg"/><Relationship Id="rId15" Type="http://schemas.openxmlformats.org/officeDocument/2006/relationships/hyperlink" Target="https://www.stevewyborney.com/?p=1483" TargetMode="External"/><Relationship Id="rId10" Type="http://schemas.openxmlformats.org/officeDocument/2006/relationships/hyperlink" Target="http://www.stevewyborney.com/?p=1028" TargetMode="External"/><Relationship Id="rId4" Type="http://schemas.openxmlformats.org/officeDocument/2006/relationships/hyperlink" Target="http://www.stevewyborney.com/?p=1253" TargetMode="External"/><Relationship Id="rId9" Type="http://schemas.openxmlformats.org/officeDocument/2006/relationships/image" Target="../media/image4.jpeg"/><Relationship Id="rId14" Type="http://schemas.openxmlformats.org/officeDocument/2006/relationships/image" Target="../media/image7.png"/></Relationships>
</file>

<file path=ppt/slides/_rels/slide29.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hyperlink" Target="https://www.stevewyborney.com/?p=1028" TargetMode="External"/><Relationship Id="rId2" Type="http://schemas.openxmlformats.org/officeDocument/2006/relationships/hyperlink" Target="https://www.stevewyborney.com/?p=893" TargetMode="Externa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8" Type="http://schemas.openxmlformats.org/officeDocument/2006/relationships/hyperlink" Target="http://www.stevewyborney.com/?p=893" TargetMode="External"/><Relationship Id="rId13" Type="http://schemas.openxmlformats.org/officeDocument/2006/relationships/hyperlink" Target="https://www.stevewyborney.com/?p=1744" TargetMode="External"/><Relationship Id="rId3" Type="http://schemas.openxmlformats.org/officeDocument/2006/relationships/image" Target="../media/image1.jpeg"/><Relationship Id="rId7" Type="http://schemas.openxmlformats.org/officeDocument/2006/relationships/image" Target="../media/image3.jpeg"/><Relationship Id="rId12" Type="http://schemas.openxmlformats.org/officeDocument/2006/relationships/image" Target="../media/image6.gif"/><Relationship Id="rId2" Type="http://schemas.openxmlformats.org/officeDocument/2006/relationships/hyperlink" Target="https://www.stevewyborney.com/?p=1891" TargetMode="External"/><Relationship Id="rId16" Type="http://schemas.openxmlformats.org/officeDocument/2006/relationships/image" Target="../media/image8.jpeg"/><Relationship Id="rId1" Type="http://schemas.openxmlformats.org/officeDocument/2006/relationships/slideLayout" Target="../slideLayouts/slideLayout2.xml"/><Relationship Id="rId6" Type="http://schemas.openxmlformats.org/officeDocument/2006/relationships/hyperlink" Target="http://www.stevewyborney.com/?p=797" TargetMode="External"/><Relationship Id="rId11" Type="http://schemas.openxmlformats.org/officeDocument/2006/relationships/image" Target="../media/image5.jpeg"/><Relationship Id="rId5" Type="http://schemas.openxmlformats.org/officeDocument/2006/relationships/image" Target="../media/image2.jpeg"/><Relationship Id="rId15" Type="http://schemas.openxmlformats.org/officeDocument/2006/relationships/hyperlink" Target="https://www.stevewyborney.com/?p=1483" TargetMode="External"/><Relationship Id="rId10" Type="http://schemas.openxmlformats.org/officeDocument/2006/relationships/hyperlink" Target="http://www.stevewyborney.com/?p=1028" TargetMode="External"/><Relationship Id="rId4" Type="http://schemas.openxmlformats.org/officeDocument/2006/relationships/hyperlink" Target="http://www.stevewyborney.com/?p=1253" TargetMode="External"/><Relationship Id="rId9" Type="http://schemas.openxmlformats.org/officeDocument/2006/relationships/image" Target="../media/image4.jpeg"/><Relationship Id="rId14" Type="http://schemas.openxmlformats.org/officeDocument/2006/relationships/image" Target="../media/image7.png"/></Relationships>
</file>

<file path=ppt/slides/_rels/slide37.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8" Type="http://schemas.openxmlformats.org/officeDocument/2006/relationships/hyperlink" Target="http://www.stevewyborney.com/?p=893" TargetMode="External"/><Relationship Id="rId13" Type="http://schemas.openxmlformats.org/officeDocument/2006/relationships/hyperlink" Target="https://www.stevewyborney.com/?p=1744" TargetMode="External"/><Relationship Id="rId3" Type="http://schemas.openxmlformats.org/officeDocument/2006/relationships/image" Target="../media/image1.jpeg"/><Relationship Id="rId7" Type="http://schemas.openxmlformats.org/officeDocument/2006/relationships/image" Target="../media/image3.jpeg"/><Relationship Id="rId12" Type="http://schemas.openxmlformats.org/officeDocument/2006/relationships/image" Target="../media/image6.gif"/><Relationship Id="rId2" Type="http://schemas.openxmlformats.org/officeDocument/2006/relationships/hyperlink" Target="https://www.stevewyborney.com/?p=1891" TargetMode="External"/><Relationship Id="rId16" Type="http://schemas.openxmlformats.org/officeDocument/2006/relationships/image" Target="../media/image8.jpeg"/><Relationship Id="rId1" Type="http://schemas.openxmlformats.org/officeDocument/2006/relationships/slideLayout" Target="../slideLayouts/slideLayout2.xml"/><Relationship Id="rId6" Type="http://schemas.openxmlformats.org/officeDocument/2006/relationships/hyperlink" Target="http://www.stevewyborney.com/?p=797" TargetMode="External"/><Relationship Id="rId11" Type="http://schemas.openxmlformats.org/officeDocument/2006/relationships/image" Target="../media/image5.jpeg"/><Relationship Id="rId5" Type="http://schemas.openxmlformats.org/officeDocument/2006/relationships/image" Target="../media/image2.jpeg"/><Relationship Id="rId15" Type="http://schemas.openxmlformats.org/officeDocument/2006/relationships/hyperlink" Target="https://www.stevewyborney.com/?p=1483" TargetMode="External"/><Relationship Id="rId10" Type="http://schemas.openxmlformats.org/officeDocument/2006/relationships/hyperlink" Target="http://www.stevewyborney.com/?p=1028" TargetMode="External"/><Relationship Id="rId4" Type="http://schemas.openxmlformats.org/officeDocument/2006/relationships/hyperlink" Target="http://www.stevewyborney.com/?p=1253" TargetMode="External"/><Relationship Id="rId9" Type="http://schemas.openxmlformats.org/officeDocument/2006/relationships/image" Target="../media/image4.jpeg"/><Relationship Id="rId14" Type="http://schemas.openxmlformats.org/officeDocument/2006/relationships/image" Target="../media/image7.png"/></Relationships>
</file>

<file path=ppt/slides/_rels/slide47.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8" Type="http://schemas.openxmlformats.org/officeDocument/2006/relationships/hyperlink" Target="http://www.stevewyborney.com/?p=893" TargetMode="External"/><Relationship Id="rId13" Type="http://schemas.openxmlformats.org/officeDocument/2006/relationships/hyperlink" Target="https://www.stevewyborney.com/?p=1744" TargetMode="External"/><Relationship Id="rId3" Type="http://schemas.openxmlformats.org/officeDocument/2006/relationships/image" Target="../media/image1.jpeg"/><Relationship Id="rId7" Type="http://schemas.openxmlformats.org/officeDocument/2006/relationships/image" Target="../media/image3.jpeg"/><Relationship Id="rId12" Type="http://schemas.openxmlformats.org/officeDocument/2006/relationships/image" Target="../media/image6.gif"/><Relationship Id="rId2" Type="http://schemas.openxmlformats.org/officeDocument/2006/relationships/hyperlink" Target="https://www.stevewyborney.com/?p=1891" TargetMode="External"/><Relationship Id="rId16" Type="http://schemas.openxmlformats.org/officeDocument/2006/relationships/image" Target="../media/image8.jpeg"/><Relationship Id="rId1" Type="http://schemas.openxmlformats.org/officeDocument/2006/relationships/slideLayout" Target="../slideLayouts/slideLayout2.xml"/><Relationship Id="rId6" Type="http://schemas.openxmlformats.org/officeDocument/2006/relationships/hyperlink" Target="http://www.stevewyborney.com/?p=797" TargetMode="External"/><Relationship Id="rId11" Type="http://schemas.openxmlformats.org/officeDocument/2006/relationships/image" Target="../media/image5.jpeg"/><Relationship Id="rId5" Type="http://schemas.openxmlformats.org/officeDocument/2006/relationships/image" Target="../media/image2.jpeg"/><Relationship Id="rId15" Type="http://schemas.openxmlformats.org/officeDocument/2006/relationships/hyperlink" Target="https://www.stevewyborney.com/?p=1483" TargetMode="External"/><Relationship Id="rId10" Type="http://schemas.openxmlformats.org/officeDocument/2006/relationships/hyperlink" Target="http://www.stevewyborney.com/?p=1028" TargetMode="External"/><Relationship Id="rId4" Type="http://schemas.openxmlformats.org/officeDocument/2006/relationships/hyperlink" Target="http://www.stevewyborney.com/?p=1253" TargetMode="External"/><Relationship Id="rId9" Type="http://schemas.openxmlformats.org/officeDocument/2006/relationships/image" Target="../media/image4.jpeg"/><Relationship Id="rId14" Type="http://schemas.openxmlformats.org/officeDocument/2006/relationships/image" Target="../media/image7.png"/></Relationships>
</file>

<file path=ppt/slides/_rels/slide57.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8" Type="http://schemas.openxmlformats.org/officeDocument/2006/relationships/hyperlink" Target="http://www.stevewyborney.com/?p=893" TargetMode="External"/><Relationship Id="rId13" Type="http://schemas.openxmlformats.org/officeDocument/2006/relationships/hyperlink" Target="https://www.stevewyborney.com/?p=1744" TargetMode="External"/><Relationship Id="rId3" Type="http://schemas.openxmlformats.org/officeDocument/2006/relationships/image" Target="../media/image1.jpeg"/><Relationship Id="rId7" Type="http://schemas.openxmlformats.org/officeDocument/2006/relationships/image" Target="../media/image3.jpeg"/><Relationship Id="rId12" Type="http://schemas.openxmlformats.org/officeDocument/2006/relationships/image" Target="../media/image6.gif"/><Relationship Id="rId2" Type="http://schemas.openxmlformats.org/officeDocument/2006/relationships/hyperlink" Target="https://www.stevewyborney.com/?p=1891" TargetMode="External"/><Relationship Id="rId16" Type="http://schemas.openxmlformats.org/officeDocument/2006/relationships/image" Target="../media/image8.jpeg"/><Relationship Id="rId1" Type="http://schemas.openxmlformats.org/officeDocument/2006/relationships/slideLayout" Target="../slideLayouts/slideLayout2.xml"/><Relationship Id="rId6" Type="http://schemas.openxmlformats.org/officeDocument/2006/relationships/hyperlink" Target="http://www.stevewyborney.com/?p=797" TargetMode="External"/><Relationship Id="rId11" Type="http://schemas.openxmlformats.org/officeDocument/2006/relationships/image" Target="../media/image5.jpeg"/><Relationship Id="rId5" Type="http://schemas.openxmlformats.org/officeDocument/2006/relationships/image" Target="../media/image2.jpeg"/><Relationship Id="rId15" Type="http://schemas.openxmlformats.org/officeDocument/2006/relationships/hyperlink" Target="https://www.stevewyborney.com/?p=1483" TargetMode="External"/><Relationship Id="rId10" Type="http://schemas.openxmlformats.org/officeDocument/2006/relationships/hyperlink" Target="http://www.stevewyborney.com/?p=1028" TargetMode="External"/><Relationship Id="rId4" Type="http://schemas.openxmlformats.org/officeDocument/2006/relationships/hyperlink" Target="http://www.stevewyborney.com/?p=1253" TargetMode="External"/><Relationship Id="rId9" Type="http://schemas.openxmlformats.org/officeDocument/2006/relationships/image" Target="../media/image4.jpeg"/><Relationship Id="rId14" Type="http://schemas.openxmlformats.org/officeDocument/2006/relationships/image" Target="../media/image7.png"/></Relationships>
</file>

<file path=ppt/slides/_rels/slide66.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8" Type="http://schemas.openxmlformats.org/officeDocument/2006/relationships/hyperlink" Target="http://www.stevewyborney.com/?p=893" TargetMode="External"/><Relationship Id="rId13" Type="http://schemas.openxmlformats.org/officeDocument/2006/relationships/hyperlink" Target="https://www.stevewyborney.com/?p=1744" TargetMode="External"/><Relationship Id="rId3" Type="http://schemas.openxmlformats.org/officeDocument/2006/relationships/image" Target="../media/image1.jpeg"/><Relationship Id="rId7" Type="http://schemas.openxmlformats.org/officeDocument/2006/relationships/image" Target="../media/image3.jpeg"/><Relationship Id="rId12" Type="http://schemas.openxmlformats.org/officeDocument/2006/relationships/image" Target="../media/image6.gif"/><Relationship Id="rId2" Type="http://schemas.openxmlformats.org/officeDocument/2006/relationships/hyperlink" Target="https://www.stevewyborney.com/?p=1891" TargetMode="External"/><Relationship Id="rId16" Type="http://schemas.openxmlformats.org/officeDocument/2006/relationships/image" Target="../media/image8.jpeg"/><Relationship Id="rId1" Type="http://schemas.openxmlformats.org/officeDocument/2006/relationships/slideLayout" Target="../slideLayouts/slideLayout2.xml"/><Relationship Id="rId6" Type="http://schemas.openxmlformats.org/officeDocument/2006/relationships/hyperlink" Target="http://www.stevewyborney.com/?p=797" TargetMode="External"/><Relationship Id="rId11" Type="http://schemas.openxmlformats.org/officeDocument/2006/relationships/image" Target="../media/image5.jpeg"/><Relationship Id="rId5" Type="http://schemas.openxmlformats.org/officeDocument/2006/relationships/image" Target="../media/image2.jpeg"/><Relationship Id="rId15" Type="http://schemas.openxmlformats.org/officeDocument/2006/relationships/hyperlink" Target="https://www.stevewyborney.com/?p=1483" TargetMode="External"/><Relationship Id="rId10" Type="http://schemas.openxmlformats.org/officeDocument/2006/relationships/hyperlink" Target="http://www.stevewyborney.com/?p=1028" TargetMode="External"/><Relationship Id="rId4" Type="http://schemas.openxmlformats.org/officeDocument/2006/relationships/hyperlink" Target="http://www.stevewyborney.com/?p=1253" TargetMode="External"/><Relationship Id="rId9" Type="http://schemas.openxmlformats.org/officeDocument/2006/relationships/image" Target="../media/image4.jpeg"/><Relationship Id="rId14" Type="http://schemas.openxmlformats.org/officeDocument/2006/relationships/image" Target="../media/image7.png"/></Relationships>
</file>

<file path=ppt/slides/_rels/slide8.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hyperlink" Target="http://www.stevewyborney.com/" TargetMode="Externa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 name="TextBox 14"/>
          <p:cNvSpPr txBox="1"/>
          <p:nvPr/>
        </p:nvSpPr>
        <p:spPr>
          <a:xfrm>
            <a:off x="7300226" y="6581001"/>
            <a:ext cx="1843774" cy="276999"/>
          </a:xfrm>
          <a:prstGeom prst="rect">
            <a:avLst/>
          </a:prstGeom>
          <a:noFill/>
        </p:spPr>
        <p:txBody>
          <a:bodyPr wrap="none" rtlCol="0">
            <a:spAutoFit/>
          </a:bodyPr>
          <a:lstStyle/>
          <a:p>
            <a:pPr algn="r"/>
            <a:r>
              <a:rPr lang="en-US" sz="1200" b="1" dirty="0">
                <a:solidFill>
                  <a:schemeClr val="tx1">
                    <a:lumMod val="75000"/>
                    <a:lumOff val="25000"/>
                  </a:schemeClr>
                </a:solidFill>
                <a:hlinkClick r:id="rId2"/>
              </a:rPr>
              <a:t>www.stevewyborney.com</a:t>
            </a:r>
            <a:endParaRPr lang="en-US" sz="1200" b="1" dirty="0">
              <a:solidFill>
                <a:schemeClr val="bg1"/>
              </a:solidFill>
            </a:endParaRPr>
          </a:p>
        </p:txBody>
      </p:sp>
      <p:sp>
        <p:nvSpPr>
          <p:cNvPr id="16" name="TextBox 15"/>
          <p:cNvSpPr txBox="1"/>
          <p:nvPr/>
        </p:nvSpPr>
        <p:spPr>
          <a:xfrm>
            <a:off x="-26524" y="6581001"/>
            <a:ext cx="1228093" cy="276999"/>
          </a:xfrm>
          <a:prstGeom prst="rect">
            <a:avLst/>
          </a:prstGeom>
          <a:noFill/>
        </p:spPr>
        <p:txBody>
          <a:bodyPr wrap="none" rtlCol="0">
            <a:spAutoFit/>
          </a:bodyPr>
          <a:lstStyle/>
          <a:p>
            <a:r>
              <a:rPr lang="en-US" sz="1200" b="1" dirty="0">
                <a:solidFill>
                  <a:schemeClr val="bg1"/>
                </a:solidFill>
              </a:rPr>
              <a:t>Steve </a:t>
            </a:r>
            <a:r>
              <a:rPr lang="en-US" sz="1200" b="1" dirty="0" err="1" smtClean="0">
                <a:solidFill>
                  <a:schemeClr val="bg1"/>
                </a:solidFill>
              </a:rPr>
              <a:t>Wyborney</a:t>
            </a:r>
            <a:endParaRPr lang="en-US" sz="1200" b="1" dirty="0">
              <a:solidFill>
                <a:schemeClr val="bg1"/>
              </a:solidFill>
            </a:endParaRPr>
          </a:p>
        </p:txBody>
      </p:sp>
      <p:sp>
        <p:nvSpPr>
          <p:cNvPr id="22" name="Title 1"/>
          <p:cNvSpPr txBox="1">
            <a:spLocks/>
          </p:cNvSpPr>
          <p:nvPr/>
        </p:nvSpPr>
        <p:spPr>
          <a:xfrm>
            <a:off x="0" y="1600200"/>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13800" b="1" dirty="0" smtClean="0">
                <a:solidFill>
                  <a:srgbClr val="FFFF00"/>
                </a:solidFill>
              </a:rPr>
              <a:t>20 Days </a:t>
            </a:r>
          </a:p>
          <a:p>
            <a:r>
              <a:rPr lang="en-US" sz="6000" b="1" dirty="0" smtClean="0">
                <a:solidFill>
                  <a:srgbClr val="FFFF00"/>
                </a:solidFill>
              </a:rPr>
              <a:t>of Number Sense </a:t>
            </a:r>
          </a:p>
          <a:p>
            <a:r>
              <a:rPr lang="en-US" sz="6000" b="1" dirty="0" smtClean="0">
                <a:solidFill>
                  <a:srgbClr val="FFFF00"/>
                </a:solidFill>
              </a:rPr>
              <a:t>&amp; </a:t>
            </a:r>
          </a:p>
          <a:p>
            <a:r>
              <a:rPr lang="en-US" sz="6000" b="1" dirty="0" smtClean="0">
                <a:solidFill>
                  <a:srgbClr val="FFFF00"/>
                </a:solidFill>
              </a:rPr>
              <a:t>Rich Math Talk</a:t>
            </a:r>
            <a:endParaRPr lang="en-US" sz="6000" b="1" dirty="0">
              <a:solidFill>
                <a:srgbClr val="FFFF00"/>
              </a:solidFill>
            </a:endParaRPr>
          </a:p>
        </p:txBody>
      </p:sp>
      <p:sp>
        <p:nvSpPr>
          <p:cNvPr id="24" name="Title 1"/>
          <p:cNvSpPr txBox="1">
            <a:spLocks/>
          </p:cNvSpPr>
          <p:nvPr/>
        </p:nvSpPr>
        <p:spPr>
          <a:xfrm>
            <a:off x="0" y="4800600"/>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5400" b="1" dirty="0" smtClean="0">
                <a:solidFill>
                  <a:srgbClr val="C00000"/>
                </a:solidFill>
              </a:rPr>
              <a:t>#20DaysNS</a:t>
            </a:r>
            <a:endParaRPr lang="en-US" sz="5400" b="1" dirty="0">
              <a:solidFill>
                <a:srgbClr val="C00000"/>
              </a:solidFill>
            </a:endParaRPr>
          </a:p>
        </p:txBody>
      </p:sp>
    </p:spTree>
    <p:extLst>
      <p:ext uri="{BB962C8B-B14F-4D97-AF65-F5344CB8AC3E}">
        <p14:creationId xmlns:p14="http://schemas.microsoft.com/office/powerpoint/2010/main" val="634248194"/>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9"/>
          <p:cNvSpPr/>
          <p:nvPr/>
        </p:nvSpPr>
        <p:spPr>
          <a:xfrm rot="16200000">
            <a:off x="682262" y="1061969"/>
            <a:ext cx="4259703" cy="442176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rot="16200000">
            <a:off x="682261" y="1061969"/>
            <a:ext cx="4259703" cy="442176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p:cNvSpPr/>
          <p:nvPr/>
        </p:nvSpPr>
        <p:spPr>
          <a:xfrm>
            <a:off x="3243059" y="4640705"/>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5502964" y="1015809"/>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5121964" y="4415589"/>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4880886" y="2302307"/>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3243059" y="674914"/>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7</a:t>
            </a:r>
            <a:endParaRPr lang="en-US" sz="6000" b="1" dirty="0">
              <a:solidFill>
                <a:schemeClr val="tx1"/>
              </a:solidFill>
            </a:endParaRPr>
          </a:p>
        </p:txBody>
      </p:sp>
      <p:sp>
        <p:nvSpPr>
          <p:cNvPr id="19" name="Oval 18"/>
          <p:cNvSpPr/>
          <p:nvPr/>
        </p:nvSpPr>
        <p:spPr>
          <a:xfrm>
            <a:off x="7391400" y="1979198"/>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6339420" y="3128475"/>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18" name="TextBox 17"/>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Tree>
    <p:extLst>
      <p:ext uri="{BB962C8B-B14F-4D97-AF65-F5344CB8AC3E}">
        <p14:creationId xmlns:p14="http://schemas.microsoft.com/office/powerpoint/2010/main" val="12252870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0"/>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1"/>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xit" presetSubtype="0" fill="hold" grpId="1" nodeType="clickEffect">
                                  <p:stCondLst>
                                    <p:cond delay="0"/>
                                  </p:stCondLst>
                                  <p:childTnLst>
                                    <p:set>
                                      <p:cBhvr>
                                        <p:cTn id="32" dur="1" fill="hold">
                                          <p:stCondLst>
                                            <p:cond delay="0"/>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11" grpId="0" animBg="1"/>
      <p:bldP spid="4" grpId="0" animBg="1"/>
      <p:bldP spid="5" grpId="0" animBg="1"/>
      <p:bldP spid="6" grpId="0" animBg="1"/>
      <p:bldP spid="7" grpId="0" animBg="1"/>
      <p:bldP spid="8" grpId="0" animBg="1"/>
      <p:bldP spid="9" grpId="0" animBg="1"/>
      <p:bldP spid="19" grpId="0" animBg="1"/>
      <p:bldP spid="20"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val 4"/>
          <p:cNvSpPr/>
          <p:nvPr/>
        </p:nvSpPr>
        <p:spPr>
          <a:xfrm>
            <a:off x="4321266" y="2932841"/>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3775835" y="1628536"/>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2203623" y="1664369"/>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2506566" y="3365835"/>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3775835" y="4508835"/>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5480047" y="1870052"/>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9"/>
          <p:cNvSpPr/>
          <p:nvPr/>
        </p:nvSpPr>
        <p:spPr>
          <a:xfrm rot="16200000">
            <a:off x="2284656" y="1170252"/>
            <a:ext cx="4259703" cy="442176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rot="16200000">
            <a:off x="2284655" y="1170252"/>
            <a:ext cx="4259703" cy="442176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p:cNvSpPr/>
          <p:nvPr/>
        </p:nvSpPr>
        <p:spPr>
          <a:xfrm>
            <a:off x="774033" y="2661750"/>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10</a:t>
            </a:r>
            <a:endParaRPr lang="en-US" sz="6000" b="1" dirty="0">
              <a:solidFill>
                <a:schemeClr val="tx1"/>
              </a:solidFill>
            </a:endParaRPr>
          </a:p>
        </p:txBody>
      </p:sp>
      <p:sp>
        <p:nvSpPr>
          <p:cNvPr id="21" name="Oval 20"/>
          <p:cNvSpPr/>
          <p:nvPr/>
        </p:nvSpPr>
        <p:spPr>
          <a:xfrm>
            <a:off x="6460959" y="2660866"/>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6841959" y="5129988"/>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4978654" y="4748988"/>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18" name="TextBox 17"/>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Tree>
    <p:extLst>
      <p:ext uri="{BB962C8B-B14F-4D97-AF65-F5344CB8AC3E}">
        <p14:creationId xmlns:p14="http://schemas.microsoft.com/office/powerpoint/2010/main" val="12252870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2"/>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3"/>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9"/>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0"/>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1"/>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xit" presetSubtype="0" fill="hold" grpId="1" nodeType="clickEffect">
                                  <p:stCondLst>
                                    <p:cond delay="0"/>
                                  </p:stCondLst>
                                  <p:childTnLst>
                                    <p:set>
                                      <p:cBhvr>
                                        <p:cTn id="38" dur="1" fill="hold">
                                          <p:stCondLst>
                                            <p:cond delay="0"/>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19" grpId="0" animBg="1"/>
      <p:bldP spid="20" grpId="0" animBg="1"/>
      <p:bldP spid="10" grpId="0" animBg="1"/>
      <p:bldP spid="10" grpId="1" animBg="1"/>
      <p:bldP spid="11" grpId="0" animBg="1"/>
      <p:bldP spid="4" grpId="0" animBg="1"/>
      <p:bldP spid="9" grpId="0" animBg="1"/>
      <p:bldP spid="21" grpId="0" animBg="1"/>
      <p:bldP spid="22" grpId="0" animBg="1"/>
      <p:bldP spid="23"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C:\Users\Steve Wyborney\Desktop\20 Days Title Pic.jpg">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096000" y="2394346"/>
            <a:ext cx="2759075" cy="2069307"/>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137114" y="3133290"/>
            <a:ext cx="5833392" cy="369332"/>
          </a:xfrm>
          <a:prstGeom prst="rect">
            <a:avLst/>
          </a:prstGeom>
          <a:noFill/>
        </p:spPr>
        <p:txBody>
          <a:bodyPr wrap="none" rtlCol="0">
            <a:spAutoFit/>
          </a:bodyPr>
          <a:lstStyle/>
          <a:p>
            <a:pPr algn="r"/>
            <a:r>
              <a:rPr lang="en-US" b="1" dirty="0" smtClean="0"/>
              <a:t>Click </a:t>
            </a:r>
            <a:r>
              <a:rPr lang="en-US" b="1" dirty="0" smtClean="0">
                <a:hlinkClick r:id="rId2"/>
              </a:rPr>
              <a:t>here</a:t>
            </a:r>
            <a:r>
              <a:rPr lang="en-US" b="1" dirty="0" smtClean="0"/>
              <a:t> or on the image to view the next set of resources</a:t>
            </a:r>
          </a:p>
        </p:txBody>
      </p:sp>
      <p:sp>
        <p:nvSpPr>
          <p:cNvPr id="6" name="Title 1"/>
          <p:cNvSpPr txBox="1">
            <a:spLocks/>
          </p:cNvSpPr>
          <p:nvPr/>
        </p:nvSpPr>
        <p:spPr>
          <a:xfrm>
            <a:off x="0" y="304800"/>
            <a:ext cx="9144000" cy="16224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4000" b="1" dirty="0" smtClean="0">
                <a:solidFill>
                  <a:schemeClr val="accent1">
                    <a:lumMod val="75000"/>
                  </a:schemeClr>
                </a:solidFill>
              </a:rPr>
              <a:t>20 Days </a:t>
            </a:r>
          </a:p>
          <a:p>
            <a:r>
              <a:rPr lang="en-US" sz="4000" b="1" dirty="0" smtClean="0">
                <a:solidFill>
                  <a:schemeClr val="accent1">
                    <a:lumMod val="75000"/>
                  </a:schemeClr>
                </a:solidFill>
              </a:rPr>
              <a:t>of Number Sense &amp; </a:t>
            </a:r>
          </a:p>
          <a:p>
            <a:r>
              <a:rPr lang="en-US" sz="4000" b="1" dirty="0" smtClean="0">
                <a:solidFill>
                  <a:schemeClr val="accent1">
                    <a:lumMod val="75000"/>
                  </a:schemeClr>
                </a:solidFill>
              </a:rPr>
              <a:t>Rich Math Talk</a:t>
            </a:r>
          </a:p>
          <a:p>
            <a:endParaRPr lang="en-US" sz="2000" b="1" dirty="0" smtClean="0"/>
          </a:p>
          <a:p>
            <a:r>
              <a:rPr lang="en-US" sz="1800" b="1" dirty="0" smtClean="0"/>
              <a:t>by Steve </a:t>
            </a:r>
            <a:r>
              <a:rPr lang="en-US" sz="1800" b="1" dirty="0" err="1" smtClean="0"/>
              <a:t>Wyborney</a:t>
            </a:r>
            <a:endParaRPr lang="en-US" sz="1800" b="1" dirty="0"/>
          </a:p>
        </p:txBody>
      </p:sp>
      <p:pic>
        <p:nvPicPr>
          <p:cNvPr id="8" name="Picture 2" descr="C:\Users\Steve Wyborney\Desktop\Presentation1.jpg">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54043" y="5255716"/>
            <a:ext cx="1221978" cy="916483"/>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pic>
        <p:nvPicPr>
          <p:cNvPr id="9" name="Picture 3" descr="C:\Users\Steve Wyborney\Desktop\Maze Pic.jpg">
            <a:hlinkClick r:id="rId6"/>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193211" y="5245871"/>
            <a:ext cx="1235105" cy="926329"/>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1" name="TextBox 10"/>
          <p:cNvSpPr txBox="1"/>
          <p:nvPr/>
        </p:nvSpPr>
        <p:spPr>
          <a:xfrm>
            <a:off x="6268708" y="6172200"/>
            <a:ext cx="1103187" cy="430887"/>
          </a:xfrm>
          <a:prstGeom prst="rect">
            <a:avLst/>
          </a:prstGeom>
          <a:noFill/>
        </p:spPr>
        <p:txBody>
          <a:bodyPr wrap="none" rtlCol="0">
            <a:spAutoFit/>
          </a:bodyPr>
          <a:lstStyle/>
          <a:p>
            <a:pPr algn="ctr"/>
            <a:r>
              <a:rPr lang="en-US" sz="1100" b="1" dirty="0" smtClean="0">
                <a:hlinkClick r:id=""/>
              </a:rPr>
              <a:t>The Maze </a:t>
            </a:r>
          </a:p>
          <a:p>
            <a:pPr algn="ctr"/>
            <a:r>
              <a:rPr lang="en-US" sz="1100" b="1" dirty="0" smtClean="0">
                <a:hlinkClick r:id=""/>
              </a:rPr>
              <a:t>Hundreds Chart</a:t>
            </a:r>
            <a:endParaRPr lang="en-US" sz="1100" b="1" dirty="0"/>
          </a:p>
        </p:txBody>
      </p:sp>
      <p:pic>
        <p:nvPicPr>
          <p:cNvPr id="14" name="Picture 3" descr="C:\Users\Steve Wyborney\Desktop\SPLAT blog post folder\Splat Promo Images and GIFs\Splat Level 3 B.jpg">
            <a:hlinkClick r:id="rId8"/>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81000" y="5257800"/>
            <a:ext cx="1219200" cy="914400"/>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5" name="TextBox 14">
            <a:hlinkClick r:id="rId8"/>
          </p:cNvPr>
          <p:cNvSpPr txBox="1"/>
          <p:nvPr/>
        </p:nvSpPr>
        <p:spPr>
          <a:xfrm>
            <a:off x="381003" y="6160413"/>
            <a:ext cx="1217000" cy="430887"/>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50 Splat! Lessons </a:t>
            </a:r>
            <a:endParaRPr lang="en-US" sz="1100" b="1" dirty="0"/>
          </a:p>
        </p:txBody>
      </p:sp>
      <p:pic>
        <p:nvPicPr>
          <p:cNvPr id="16" name="Picture 7" descr="C:\Users\Steve Wyborney\Desktop\Splat Promos HUGE SET\Slide6.JPG">
            <a:hlinkClick r:id="rId10"/>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1809021" y="5257800"/>
            <a:ext cx="1219200" cy="914400"/>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1905001" y="6195536"/>
            <a:ext cx="1008609" cy="600164"/>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20 Fraction </a:t>
            </a:r>
          </a:p>
          <a:p>
            <a:pPr algn="ctr"/>
            <a:r>
              <a:rPr lang="en-US" sz="1100" b="1" dirty="0" smtClean="0">
                <a:hlinkClick r:id=""/>
              </a:rPr>
              <a:t>Splat! Lessons</a:t>
            </a:r>
            <a:endParaRPr lang="en-US" sz="1100" b="1" dirty="0"/>
          </a:p>
        </p:txBody>
      </p:sp>
      <p:sp>
        <p:nvSpPr>
          <p:cNvPr id="18" name="TextBox 17"/>
          <p:cNvSpPr txBox="1"/>
          <p:nvPr/>
        </p:nvSpPr>
        <p:spPr>
          <a:xfrm>
            <a:off x="3097128" y="6198513"/>
            <a:ext cx="1519967" cy="600164"/>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80 Cube Conversations</a:t>
            </a:r>
          </a:p>
          <a:p>
            <a:pPr algn="ctr"/>
            <a:r>
              <a:rPr lang="en-US" sz="1100" b="1" dirty="0" smtClean="0">
                <a:hlinkClick r:id=""/>
              </a:rPr>
              <a:t>Lessons</a:t>
            </a:r>
            <a:endParaRPr lang="en-US" sz="1100" b="1" dirty="0" smtClean="0"/>
          </a:p>
        </p:txBody>
      </p:sp>
      <p:sp>
        <p:nvSpPr>
          <p:cNvPr id="19" name="TextBox 18"/>
          <p:cNvSpPr txBox="1"/>
          <p:nvPr/>
        </p:nvSpPr>
        <p:spPr>
          <a:xfrm>
            <a:off x="381000" y="4800600"/>
            <a:ext cx="4442819" cy="307777"/>
          </a:xfrm>
          <a:prstGeom prst="rect">
            <a:avLst/>
          </a:prstGeom>
          <a:noFill/>
        </p:spPr>
        <p:txBody>
          <a:bodyPr wrap="none" rtlCol="0">
            <a:spAutoFit/>
          </a:bodyPr>
          <a:lstStyle/>
          <a:p>
            <a:r>
              <a:rPr lang="en-US" sz="1400" b="1" u="sng" dirty="0" smtClean="0"/>
              <a:t>Other Downloadable Resources From Previous Blog Posts</a:t>
            </a:r>
            <a:endParaRPr lang="en-US" sz="1400" b="1" u="sng" dirty="0"/>
          </a:p>
        </p:txBody>
      </p:sp>
      <p:pic>
        <p:nvPicPr>
          <p:cNvPr id="1029" name="Picture 5" descr="C:\Users\Steve Wyborney\AppData\Local\Microsoft\Windows\INetCache\IE\Z1AX1L9L\right-arrow[1].gif"/>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rot="5400000">
            <a:off x="6662857" y="845717"/>
            <a:ext cx="1842917" cy="1228611"/>
          </a:xfrm>
          <a:prstGeom prst="rect">
            <a:avLst/>
          </a:prstGeom>
          <a:noFill/>
          <a:extLst>
            <a:ext uri="{909E8E84-426E-40DD-AFC4-6F175D3DCCD1}">
              <a14:hiddenFill xmlns:a14="http://schemas.microsoft.com/office/drawing/2010/main">
                <a:solidFill>
                  <a:srgbClr val="FFFFFF"/>
                </a:solidFill>
              </a14:hiddenFill>
            </a:ext>
          </a:extLst>
        </p:spPr>
      </p:pic>
      <p:sp>
        <p:nvSpPr>
          <p:cNvPr id="20" name="TextBox 19"/>
          <p:cNvSpPr txBox="1"/>
          <p:nvPr/>
        </p:nvSpPr>
        <p:spPr>
          <a:xfrm>
            <a:off x="7862818" y="6160414"/>
            <a:ext cx="1016625" cy="430887"/>
          </a:xfrm>
          <a:prstGeom prst="rect">
            <a:avLst/>
          </a:prstGeom>
          <a:noFill/>
        </p:spPr>
        <p:txBody>
          <a:bodyPr wrap="none" rtlCol="0">
            <a:spAutoFit/>
          </a:bodyPr>
          <a:lstStyle/>
          <a:p>
            <a:pPr algn="ctr"/>
            <a:r>
              <a:rPr lang="en-US" sz="1100" b="1" dirty="0" smtClean="0">
                <a:hlinkClick r:id="rId13"/>
              </a:rPr>
              <a:t>The Original</a:t>
            </a:r>
          </a:p>
          <a:p>
            <a:pPr algn="ctr"/>
            <a:r>
              <a:rPr lang="en-US" sz="1100" b="1" dirty="0" err="1" smtClean="0">
                <a:hlinkClick r:id="rId13"/>
              </a:rPr>
              <a:t>Esti</a:t>
            </a:r>
            <a:r>
              <a:rPr lang="en-US" sz="1100" b="1" dirty="0" smtClean="0">
                <a:hlinkClick r:id="rId13"/>
              </a:rPr>
              <a:t>-Mysteries</a:t>
            </a:r>
            <a:endParaRPr lang="en-US" sz="1100" b="1" dirty="0" smtClean="0"/>
          </a:p>
        </p:txBody>
      </p:sp>
      <p:pic>
        <p:nvPicPr>
          <p:cNvPr id="21" name="Picture 2">
            <a:hlinkClick r:id="rId13"/>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7744035" y="5234085"/>
            <a:ext cx="1235104" cy="926328"/>
          </a:xfrm>
          <a:prstGeom prst="rect">
            <a:avLst/>
          </a:prstGeom>
          <a:noFill/>
          <a:ln w="19050">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28" name="Picture 2" descr="C:\Users\Steve Wyborney\Desktop\8.8.2018 Desktop\Estimation Clipboard Desktop Materials\Bundle 1 Glasses Pic.jpg">
            <a:hlinkClick r:id="rId15"/>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704294" y="5260419"/>
            <a:ext cx="1250801" cy="938101"/>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29" name="TextBox 28"/>
          <p:cNvSpPr txBox="1"/>
          <p:nvPr/>
        </p:nvSpPr>
        <p:spPr>
          <a:xfrm>
            <a:off x="4590561" y="6274721"/>
            <a:ext cx="1402706" cy="600164"/>
          </a:xfrm>
          <a:prstGeom prst="rect">
            <a:avLst/>
          </a:prstGeom>
          <a:noFill/>
        </p:spPr>
        <p:txBody>
          <a:bodyPr wrap="square" rtlCol="0">
            <a:spAutoFit/>
          </a:bodyPr>
          <a:lstStyle/>
          <a:p>
            <a:pPr algn="ctr"/>
            <a:r>
              <a:rPr lang="en-US" sz="1100" b="1" dirty="0" smtClean="0">
                <a:hlinkClick r:id="rId15"/>
              </a:rPr>
              <a:t>The Original 40 Estimation Clipboard Sets</a:t>
            </a:r>
            <a:endParaRPr lang="en-US" sz="1100" b="1" dirty="0" smtClean="0"/>
          </a:p>
        </p:txBody>
      </p:sp>
      <p:sp>
        <p:nvSpPr>
          <p:cNvPr id="33" name="TextBox 32"/>
          <p:cNvSpPr txBox="1"/>
          <p:nvPr/>
        </p:nvSpPr>
        <p:spPr>
          <a:xfrm>
            <a:off x="1114715" y="3542160"/>
            <a:ext cx="4871077" cy="369332"/>
          </a:xfrm>
          <a:prstGeom prst="rect">
            <a:avLst/>
          </a:prstGeom>
          <a:noFill/>
        </p:spPr>
        <p:txBody>
          <a:bodyPr wrap="none" rtlCol="0">
            <a:spAutoFit/>
          </a:bodyPr>
          <a:lstStyle/>
          <a:p>
            <a:pPr algn="r"/>
            <a:r>
              <a:rPr lang="en-US" b="1" dirty="0" smtClean="0"/>
              <a:t>from </a:t>
            </a:r>
            <a:r>
              <a:rPr lang="en-US" b="1" dirty="0" smtClean="0">
                <a:hlinkClick r:id="rId2"/>
              </a:rPr>
              <a:t>20 Days of Number Sense &amp; Rich Math Talk</a:t>
            </a:r>
            <a:r>
              <a:rPr lang="en-US" b="1" dirty="0" smtClean="0"/>
              <a:t>.</a:t>
            </a:r>
            <a:endParaRPr lang="en-US" b="1" dirty="0"/>
          </a:p>
        </p:txBody>
      </p:sp>
    </p:spTree>
    <p:extLst>
      <p:ext uri="{BB962C8B-B14F-4D97-AF65-F5344CB8AC3E}">
        <p14:creationId xmlns:p14="http://schemas.microsoft.com/office/powerpoint/2010/main" val="5778448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1000"/>
                                        <p:tgtEl>
                                          <p:spTgt spid="5"/>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wipe(left)">
                                      <p:cBhvr>
                                        <p:cTn id="11" dur="1000"/>
                                        <p:tgtEl>
                                          <p:spTgt spid="33"/>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1026"/>
                                        </p:tgtEl>
                                        <p:attrNameLst>
                                          <p:attrName>style.visibility</p:attrName>
                                        </p:attrNameLst>
                                      </p:cBhvr>
                                      <p:to>
                                        <p:strVal val="visible"/>
                                      </p:to>
                                    </p:set>
                                    <p:animEffect transition="in" filter="fade">
                                      <p:cBhvr>
                                        <p:cTn id="15" dur="500"/>
                                        <p:tgtEl>
                                          <p:spTgt spid="1026"/>
                                        </p:tgtEl>
                                      </p:cBhvr>
                                    </p:animEffect>
                                  </p:childTnLst>
                                </p:cTn>
                              </p:par>
                            </p:childTnLst>
                          </p:cTn>
                        </p:par>
                        <p:par>
                          <p:cTn id="16" fill="hold">
                            <p:stCondLst>
                              <p:cond delay="2500"/>
                            </p:stCondLst>
                            <p:childTnLst>
                              <p:par>
                                <p:cTn id="17" presetID="10" presetClass="entr" presetSubtype="0" fill="hold" grpId="0" nodeType="after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500"/>
                                        <p:tgtEl>
                                          <p:spTgt spid="19"/>
                                        </p:tgtEl>
                                      </p:cBhvr>
                                    </p:animEffect>
                                  </p:childTnLst>
                                </p:cTn>
                              </p:par>
                              <p:par>
                                <p:cTn id="20" presetID="10" presetClass="entr" presetSubtype="0" fill="hold"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par>
                                <p:cTn id="23" presetID="10" presetClass="entr" presetSubtype="0" fill="hold" nodeType="with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fade">
                                      <p:cBhvr>
                                        <p:cTn id="28" dur="500"/>
                                        <p:tgtEl>
                                          <p:spTgt spid="11"/>
                                        </p:tgtEl>
                                      </p:cBhvr>
                                    </p:animEffect>
                                  </p:childTnLst>
                                </p:cTn>
                              </p:par>
                              <p:par>
                                <p:cTn id="29" presetID="10" presetClass="entr" presetSubtype="0" fill="hold" nodeType="withEffect">
                                  <p:stCondLst>
                                    <p:cond delay="0"/>
                                  </p:stCondLst>
                                  <p:childTnLst>
                                    <p:set>
                                      <p:cBhvr>
                                        <p:cTn id="30" dur="1" fill="hold">
                                          <p:stCondLst>
                                            <p:cond delay="0"/>
                                          </p:stCondLst>
                                        </p:cTn>
                                        <p:tgtEl>
                                          <p:spTgt spid="14"/>
                                        </p:tgtEl>
                                        <p:attrNameLst>
                                          <p:attrName>style.visibility</p:attrName>
                                        </p:attrNameLst>
                                      </p:cBhvr>
                                      <p:to>
                                        <p:strVal val="visible"/>
                                      </p:to>
                                    </p:set>
                                    <p:animEffect transition="in" filter="fade">
                                      <p:cBhvr>
                                        <p:cTn id="31" dur="500"/>
                                        <p:tgtEl>
                                          <p:spTgt spid="1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fade">
                                      <p:cBhvr>
                                        <p:cTn id="34" dur="500"/>
                                        <p:tgtEl>
                                          <p:spTgt spid="15"/>
                                        </p:tgtEl>
                                      </p:cBhvr>
                                    </p:animEffect>
                                  </p:childTnLst>
                                </p:cTn>
                              </p:par>
                              <p:par>
                                <p:cTn id="35" presetID="10" presetClass="entr" presetSubtype="0" fill="hold" nodeType="with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fade">
                                      <p:cBhvr>
                                        <p:cTn id="37" dur="500"/>
                                        <p:tgtEl>
                                          <p:spTgt spid="16"/>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500"/>
                                        <p:tgtEl>
                                          <p:spTgt spid="17"/>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fade">
                                      <p:cBhvr>
                                        <p:cTn id="43" dur="500"/>
                                        <p:tgtEl>
                                          <p:spTgt spid="18"/>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20"/>
                                        </p:tgtEl>
                                        <p:attrNameLst>
                                          <p:attrName>style.visibility</p:attrName>
                                        </p:attrNameLst>
                                      </p:cBhvr>
                                      <p:to>
                                        <p:strVal val="visible"/>
                                      </p:to>
                                    </p:set>
                                    <p:animEffect transition="in" filter="fade">
                                      <p:cBhvr>
                                        <p:cTn id="46" dur="500"/>
                                        <p:tgtEl>
                                          <p:spTgt spid="20"/>
                                        </p:tgtEl>
                                      </p:cBhvr>
                                    </p:animEffect>
                                  </p:childTnLst>
                                </p:cTn>
                              </p:par>
                              <p:par>
                                <p:cTn id="47" presetID="10" presetClass="entr" presetSubtype="0"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Effect transition="in" filter="fade">
                                      <p:cBhvr>
                                        <p:cTn id="49" dur="500"/>
                                        <p:tgtEl>
                                          <p:spTgt spid="21"/>
                                        </p:tgtEl>
                                      </p:cBhvr>
                                    </p:animEffect>
                                  </p:childTnLst>
                                </p:cTn>
                              </p:par>
                              <p:par>
                                <p:cTn id="50" presetID="10" presetClass="entr" presetSubtype="0" fill="hold" nodeType="withEffect">
                                  <p:stCondLst>
                                    <p:cond delay="0"/>
                                  </p:stCondLst>
                                  <p:childTnLst>
                                    <p:set>
                                      <p:cBhvr>
                                        <p:cTn id="51" dur="1" fill="hold">
                                          <p:stCondLst>
                                            <p:cond delay="0"/>
                                          </p:stCondLst>
                                        </p:cTn>
                                        <p:tgtEl>
                                          <p:spTgt spid="28"/>
                                        </p:tgtEl>
                                        <p:attrNameLst>
                                          <p:attrName>style.visibility</p:attrName>
                                        </p:attrNameLst>
                                      </p:cBhvr>
                                      <p:to>
                                        <p:strVal val="visible"/>
                                      </p:to>
                                    </p:set>
                                    <p:animEffect transition="in" filter="fade">
                                      <p:cBhvr>
                                        <p:cTn id="52" dur="500"/>
                                        <p:tgtEl>
                                          <p:spTgt spid="28"/>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9"/>
                                        </p:tgtEl>
                                        <p:attrNameLst>
                                          <p:attrName>style.visibility</p:attrName>
                                        </p:attrNameLst>
                                      </p:cBhvr>
                                      <p:to>
                                        <p:strVal val="visible"/>
                                      </p:to>
                                    </p:set>
                                    <p:animEffect transition="in" filter="fade">
                                      <p:cBhvr>
                                        <p:cTn id="55"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1" grpId="0"/>
      <p:bldP spid="15" grpId="0"/>
      <p:bldP spid="17" grpId="0"/>
      <p:bldP spid="18" grpId="0"/>
      <p:bldP spid="19" grpId="0"/>
      <p:bldP spid="20" grpId="0"/>
      <p:bldP spid="29" grpId="0"/>
      <p:bldP spid="33"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 name="TextBox 14"/>
          <p:cNvSpPr txBox="1"/>
          <p:nvPr/>
        </p:nvSpPr>
        <p:spPr>
          <a:xfrm>
            <a:off x="7300226" y="6581001"/>
            <a:ext cx="1843774" cy="276999"/>
          </a:xfrm>
          <a:prstGeom prst="rect">
            <a:avLst/>
          </a:prstGeom>
          <a:noFill/>
        </p:spPr>
        <p:txBody>
          <a:bodyPr wrap="none" rtlCol="0">
            <a:spAutoFit/>
          </a:bodyPr>
          <a:lstStyle/>
          <a:p>
            <a:pPr algn="r"/>
            <a:r>
              <a:rPr lang="en-US" sz="1200" b="1" dirty="0">
                <a:solidFill>
                  <a:schemeClr val="tx1">
                    <a:lumMod val="75000"/>
                    <a:lumOff val="25000"/>
                  </a:schemeClr>
                </a:solidFill>
                <a:hlinkClick r:id="rId2"/>
              </a:rPr>
              <a:t>www.stevewyborney.com</a:t>
            </a:r>
            <a:endParaRPr lang="en-US" sz="1200" b="1" dirty="0">
              <a:solidFill>
                <a:schemeClr val="bg1"/>
              </a:solidFill>
            </a:endParaRPr>
          </a:p>
        </p:txBody>
      </p:sp>
      <p:sp>
        <p:nvSpPr>
          <p:cNvPr id="16" name="TextBox 15"/>
          <p:cNvSpPr txBox="1"/>
          <p:nvPr/>
        </p:nvSpPr>
        <p:spPr>
          <a:xfrm>
            <a:off x="-26524" y="6581001"/>
            <a:ext cx="1228093" cy="276999"/>
          </a:xfrm>
          <a:prstGeom prst="rect">
            <a:avLst/>
          </a:prstGeom>
          <a:noFill/>
        </p:spPr>
        <p:txBody>
          <a:bodyPr wrap="none" rtlCol="0">
            <a:spAutoFit/>
          </a:bodyPr>
          <a:lstStyle/>
          <a:p>
            <a:r>
              <a:rPr lang="en-US" sz="1200" b="1" dirty="0">
                <a:solidFill>
                  <a:schemeClr val="bg1"/>
                </a:solidFill>
              </a:rPr>
              <a:t>Steve </a:t>
            </a:r>
            <a:r>
              <a:rPr lang="en-US" sz="1200" b="1" dirty="0" err="1" smtClean="0">
                <a:solidFill>
                  <a:schemeClr val="bg1"/>
                </a:solidFill>
              </a:rPr>
              <a:t>Wyborney</a:t>
            </a:r>
            <a:endParaRPr lang="en-US" sz="1200" b="1" dirty="0">
              <a:solidFill>
                <a:schemeClr val="bg1"/>
              </a:solidFill>
            </a:endParaRPr>
          </a:p>
        </p:txBody>
      </p:sp>
      <p:sp>
        <p:nvSpPr>
          <p:cNvPr id="22" name="Title 1"/>
          <p:cNvSpPr txBox="1">
            <a:spLocks/>
          </p:cNvSpPr>
          <p:nvPr/>
        </p:nvSpPr>
        <p:spPr>
          <a:xfrm>
            <a:off x="0" y="381000"/>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6000" b="1" dirty="0" smtClean="0">
                <a:solidFill>
                  <a:srgbClr val="FFFF00"/>
                </a:solidFill>
              </a:rPr>
              <a:t>20 Days of Number Sense &amp; </a:t>
            </a:r>
          </a:p>
          <a:p>
            <a:r>
              <a:rPr lang="en-US" sz="6000" b="1" dirty="0" smtClean="0">
                <a:solidFill>
                  <a:srgbClr val="FFFF00"/>
                </a:solidFill>
              </a:rPr>
              <a:t>Rich Math Talk</a:t>
            </a:r>
            <a:endParaRPr lang="en-US" sz="6000" b="1" dirty="0">
              <a:solidFill>
                <a:srgbClr val="FFFF00"/>
              </a:solidFill>
            </a:endParaRPr>
          </a:p>
        </p:txBody>
      </p:sp>
      <p:sp>
        <p:nvSpPr>
          <p:cNvPr id="24" name="Title 1"/>
          <p:cNvSpPr txBox="1">
            <a:spLocks/>
          </p:cNvSpPr>
          <p:nvPr/>
        </p:nvSpPr>
        <p:spPr>
          <a:xfrm>
            <a:off x="0" y="2514600"/>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5400" b="1" dirty="0" smtClean="0">
                <a:solidFill>
                  <a:srgbClr val="C00000"/>
                </a:solidFill>
              </a:rPr>
              <a:t>Day </a:t>
            </a:r>
            <a:r>
              <a:rPr lang="en-US" sz="5400" b="1" dirty="0" smtClean="0">
                <a:solidFill>
                  <a:srgbClr val="C00000"/>
                </a:solidFill>
              </a:rPr>
              <a:t>#9 </a:t>
            </a:r>
            <a:r>
              <a:rPr lang="en-US" sz="5400" b="1" dirty="0" smtClean="0">
                <a:solidFill>
                  <a:srgbClr val="C00000"/>
                </a:solidFill>
              </a:rPr>
              <a:t>(of 20)</a:t>
            </a:r>
            <a:endParaRPr lang="en-US" sz="5400" b="1" dirty="0">
              <a:solidFill>
                <a:srgbClr val="C00000"/>
              </a:solidFill>
            </a:endParaRPr>
          </a:p>
        </p:txBody>
      </p:sp>
      <p:sp>
        <p:nvSpPr>
          <p:cNvPr id="33" name="Title 1"/>
          <p:cNvSpPr txBox="1">
            <a:spLocks/>
          </p:cNvSpPr>
          <p:nvPr/>
        </p:nvSpPr>
        <p:spPr>
          <a:xfrm>
            <a:off x="0" y="4271962"/>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5400" b="1" dirty="0" smtClean="0">
                <a:solidFill>
                  <a:schemeClr val="bg1"/>
                </a:solidFill>
              </a:rPr>
              <a:t>Exclusive </a:t>
            </a:r>
            <a:r>
              <a:rPr lang="en-US" sz="5400" b="1" dirty="0" smtClean="0">
                <a:solidFill>
                  <a:schemeClr val="bg1"/>
                </a:solidFill>
              </a:rPr>
              <a:t>Splat! Slides</a:t>
            </a:r>
            <a:endParaRPr lang="en-US" sz="5400" b="1" dirty="0" smtClean="0">
              <a:solidFill>
                <a:schemeClr val="bg1"/>
              </a:solidFill>
            </a:endParaRPr>
          </a:p>
          <a:p>
            <a:r>
              <a:rPr lang="en-US" sz="2800" b="1" dirty="0" smtClean="0">
                <a:solidFill>
                  <a:schemeClr val="bg1"/>
                </a:solidFill>
              </a:rPr>
              <a:t>(These </a:t>
            </a:r>
            <a:r>
              <a:rPr lang="en-US" sz="2800" b="1" dirty="0" smtClean="0">
                <a:solidFill>
                  <a:schemeClr val="bg1"/>
                </a:solidFill>
              </a:rPr>
              <a:t>Splat! slides do </a:t>
            </a:r>
            <a:r>
              <a:rPr lang="en-US" sz="2800" b="1" dirty="0" smtClean="0">
                <a:solidFill>
                  <a:schemeClr val="bg1"/>
                </a:solidFill>
              </a:rPr>
              <a:t>not appear anywhere else.)</a:t>
            </a:r>
            <a:endParaRPr lang="en-US" sz="2800" b="1" dirty="0">
              <a:solidFill>
                <a:schemeClr val="bg1"/>
              </a:solidFill>
            </a:endParaRPr>
          </a:p>
        </p:txBody>
      </p:sp>
    </p:spTree>
    <p:extLst>
      <p:ext uri="{BB962C8B-B14F-4D97-AF65-F5344CB8AC3E}">
        <p14:creationId xmlns:p14="http://schemas.microsoft.com/office/powerpoint/2010/main" val="2929199418"/>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2133600"/>
            <a:ext cx="9144000" cy="1470025"/>
          </a:xfrm>
        </p:spPr>
        <p:txBody>
          <a:bodyPr>
            <a:noAutofit/>
          </a:bodyPr>
          <a:lstStyle/>
          <a:p>
            <a:r>
              <a:rPr lang="en-US" sz="13800" b="1" dirty="0" smtClean="0">
                <a:solidFill>
                  <a:schemeClr val="tx2">
                    <a:lumMod val="60000"/>
                    <a:lumOff val="40000"/>
                  </a:schemeClr>
                </a:solidFill>
              </a:rPr>
              <a:t>Level B</a:t>
            </a:r>
            <a:br>
              <a:rPr lang="en-US" sz="13800" b="1" dirty="0" smtClean="0">
                <a:solidFill>
                  <a:schemeClr val="tx2">
                    <a:lumMod val="60000"/>
                    <a:lumOff val="40000"/>
                  </a:schemeClr>
                </a:solidFill>
              </a:rPr>
            </a:br>
            <a:r>
              <a:rPr lang="en-US" sz="6000" b="1" dirty="0" smtClean="0">
                <a:solidFill>
                  <a:schemeClr val="tx2">
                    <a:lumMod val="60000"/>
                    <a:lumOff val="40000"/>
                  </a:schemeClr>
                </a:solidFill>
              </a:rPr>
              <a:t/>
            </a:r>
            <a:br>
              <a:rPr lang="en-US" sz="6000" b="1" dirty="0" smtClean="0">
                <a:solidFill>
                  <a:schemeClr val="tx2">
                    <a:lumMod val="60000"/>
                    <a:lumOff val="40000"/>
                  </a:schemeClr>
                </a:solidFill>
              </a:rPr>
            </a:br>
            <a:r>
              <a:rPr lang="en-US" sz="6000" b="1" dirty="0" smtClean="0">
                <a:solidFill>
                  <a:schemeClr val="tx2">
                    <a:lumMod val="60000"/>
                    <a:lumOff val="40000"/>
                  </a:schemeClr>
                </a:solidFill>
              </a:rPr>
              <a:t>Splat from 11 – 20</a:t>
            </a:r>
            <a:br>
              <a:rPr lang="en-US" sz="6000" b="1" dirty="0" smtClean="0">
                <a:solidFill>
                  <a:schemeClr val="tx2">
                    <a:lumMod val="60000"/>
                    <a:lumOff val="40000"/>
                  </a:schemeClr>
                </a:solidFill>
              </a:rPr>
            </a:br>
            <a:r>
              <a:rPr lang="en-US" sz="6000" b="1" dirty="0">
                <a:solidFill>
                  <a:schemeClr val="tx2">
                    <a:lumMod val="60000"/>
                    <a:lumOff val="40000"/>
                  </a:schemeClr>
                </a:solidFill>
              </a:rPr>
              <a:t/>
            </a:r>
            <a:br>
              <a:rPr lang="en-US" sz="6000" b="1" dirty="0">
                <a:solidFill>
                  <a:schemeClr val="tx2">
                    <a:lumMod val="60000"/>
                    <a:lumOff val="40000"/>
                  </a:schemeClr>
                </a:solidFill>
              </a:rPr>
            </a:br>
            <a:r>
              <a:rPr lang="en-US" sz="6000" b="1" dirty="0" smtClean="0">
                <a:solidFill>
                  <a:schemeClr val="tx2">
                    <a:lumMod val="60000"/>
                    <a:lumOff val="40000"/>
                  </a:schemeClr>
                </a:solidFill>
              </a:rPr>
              <a:t> </a:t>
            </a:r>
            <a:endParaRPr lang="en-US" sz="6000" b="1" dirty="0">
              <a:solidFill>
                <a:schemeClr val="tx2">
                  <a:lumMod val="60000"/>
                  <a:lumOff val="40000"/>
                </a:schemeClr>
              </a:solidFill>
            </a:endParaRPr>
          </a:p>
        </p:txBody>
      </p:sp>
      <p:sp>
        <p:nvSpPr>
          <p:cNvPr id="3" name="Rectangle 2"/>
          <p:cNvSpPr/>
          <p:nvPr/>
        </p:nvSpPr>
        <p:spPr>
          <a:xfrm>
            <a:off x="1524000" y="4648200"/>
            <a:ext cx="6400800" cy="1371600"/>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Grade Levels 1 – 2 </a:t>
            </a:r>
            <a:endParaRPr lang="en-US" sz="6000" b="1" dirty="0">
              <a:solidFill>
                <a:schemeClr val="tx1"/>
              </a:solidFill>
            </a:endParaRPr>
          </a:p>
        </p:txBody>
      </p:sp>
    </p:spTree>
    <p:extLst>
      <p:ext uri="{BB962C8B-B14F-4D97-AF65-F5344CB8AC3E}">
        <p14:creationId xmlns:p14="http://schemas.microsoft.com/office/powerpoint/2010/main" val="2441479459"/>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Oval 18"/>
          <p:cNvSpPr/>
          <p:nvPr/>
        </p:nvSpPr>
        <p:spPr>
          <a:xfrm>
            <a:off x="5655848" y="3089849"/>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7010400" y="2720481"/>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p:cNvSpPr/>
          <p:nvPr/>
        </p:nvSpPr>
        <p:spPr>
          <a:xfrm>
            <a:off x="5655848" y="4811039"/>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9"/>
          <p:cNvSpPr/>
          <p:nvPr/>
        </p:nvSpPr>
        <p:spPr>
          <a:xfrm rot="16200000">
            <a:off x="4160577" y="1889698"/>
            <a:ext cx="4514542" cy="4686303"/>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rot="16200000">
            <a:off x="4160575" y="1889698"/>
            <a:ext cx="4514540" cy="468630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p:cNvSpPr/>
          <p:nvPr/>
        </p:nvSpPr>
        <p:spPr>
          <a:xfrm>
            <a:off x="4191000" y="1213578"/>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6417845" y="1023830"/>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2514600" y="4164830"/>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2596784" y="1785830"/>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409747" y="2991330"/>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11</a:t>
            </a:r>
            <a:endParaRPr lang="en-US" sz="6000" b="1" dirty="0">
              <a:solidFill>
                <a:schemeClr val="tx1"/>
              </a:solidFill>
            </a:endParaRPr>
          </a:p>
        </p:txBody>
      </p:sp>
      <p:sp>
        <p:nvSpPr>
          <p:cNvPr id="12" name="Rectangular Callout 11"/>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How many blue shapes do you see? </a:t>
            </a:r>
            <a:endParaRPr lang="en-US" b="1" dirty="0">
              <a:solidFill>
                <a:schemeClr val="tx1"/>
              </a:solidFill>
            </a:endParaRPr>
          </a:p>
        </p:txBody>
      </p:sp>
      <p:sp>
        <p:nvSpPr>
          <p:cNvPr id="13" name="Rectangular Callout 12"/>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Splat!</a:t>
            </a:r>
            <a:endParaRPr lang="en-US" b="1" dirty="0">
              <a:solidFill>
                <a:schemeClr val="tx1"/>
              </a:solidFill>
            </a:endParaRPr>
          </a:p>
        </p:txBody>
      </p:sp>
      <p:sp>
        <p:nvSpPr>
          <p:cNvPr id="14" name="Rectangular Callout 13"/>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How many shapes are under the splat?  How do you know?</a:t>
            </a:r>
            <a:endParaRPr lang="en-US" b="1" dirty="0">
              <a:solidFill>
                <a:schemeClr val="tx1"/>
              </a:solidFill>
            </a:endParaRPr>
          </a:p>
        </p:txBody>
      </p:sp>
      <p:sp>
        <p:nvSpPr>
          <p:cNvPr id="15" name="Rectangular Callout 14"/>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How else could you know?</a:t>
            </a:r>
            <a:endParaRPr lang="en-US" b="1" dirty="0">
              <a:solidFill>
                <a:schemeClr val="tx1"/>
              </a:solidFill>
            </a:endParaRPr>
          </a:p>
        </p:txBody>
      </p:sp>
      <p:sp>
        <p:nvSpPr>
          <p:cNvPr id="16" name="Rectangular Callout 15"/>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Let’s look under the splat to see how many shapes are there.</a:t>
            </a:r>
            <a:endParaRPr lang="en-US" b="1" dirty="0">
              <a:solidFill>
                <a:schemeClr val="tx1"/>
              </a:solidFill>
            </a:endParaRPr>
          </a:p>
        </p:txBody>
      </p:sp>
      <p:sp>
        <p:nvSpPr>
          <p:cNvPr id="17" name="Rectangular Callout 16"/>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What can we learn from this picture?</a:t>
            </a:r>
            <a:endParaRPr lang="en-US" b="1" dirty="0">
              <a:solidFill>
                <a:schemeClr val="tx1"/>
              </a:solidFill>
            </a:endParaRPr>
          </a:p>
        </p:txBody>
      </p:sp>
      <p:sp>
        <p:nvSpPr>
          <p:cNvPr id="23" name="Oval 22"/>
          <p:cNvSpPr/>
          <p:nvPr/>
        </p:nvSpPr>
        <p:spPr>
          <a:xfrm>
            <a:off x="4038600" y="2708849"/>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1045768" y="4691237"/>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a:off x="3693694" y="5587177"/>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7" name="TextBox 36"/>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Tree>
    <p:extLst>
      <p:ext uri="{BB962C8B-B14F-4D97-AF65-F5344CB8AC3E}">
        <p14:creationId xmlns:p14="http://schemas.microsoft.com/office/powerpoint/2010/main" val="366808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6"/>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0"/>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2"/>
                                        </p:tgtEl>
                                        <p:attrNameLst>
                                          <p:attrName>style.visibility</p:attrName>
                                        </p:attrNameLst>
                                      </p:cBhvr>
                                      <p:to>
                                        <p:strVal val="visible"/>
                                      </p:to>
                                    </p:set>
                                  </p:childTnLst>
                                  <p:subTnLst>
                                    <p:set>
                                      <p:cBhvr override="childStyle">
                                        <p:cTn dur="1" fill="hold" display="0" masterRel="nextClick" afterEffect="1"/>
                                        <p:tgtEl>
                                          <p:spTgt spid="12"/>
                                        </p:tgtEl>
                                        <p:attrNameLst>
                                          <p:attrName>style.visibility</p:attrName>
                                        </p:attrNameLst>
                                      </p:cBhvr>
                                      <p:to>
                                        <p:strVal val="hidden"/>
                                      </p:to>
                                    </p:set>
                                  </p:sub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9"/>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0"/>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1"/>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13"/>
                                        </p:tgtEl>
                                        <p:attrNameLst>
                                          <p:attrName>style.visibility</p:attrName>
                                        </p:attrNameLst>
                                      </p:cBhvr>
                                      <p:to>
                                        <p:strVal val="visible"/>
                                      </p:to>
                                    </p:set>
                                  </p:childTnLst>
                                  <p:subTnLst>
                                    <p:set>
                                      <p:cBhvr override="childStyle">
                                        <p:cTn dur="1" fill="hold" display="0" masterRel="nextClick" afterEffect="1"/>
                                        <p:tgtEl>
                                          <p:spTgt spid="13"/>
                                        </p:tgtEl>
                                        <p:attrNameLst>
                                          <p:attrName>style.visibility</p:attrName>
                                        </p:attrNameLst>
                                      </p:cBhvr>
                                      <p:to>
                                        <p:strVal val="hidden"/>
                                      </p:to>
                                    </p:set>
                                  </p:sub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4"/>
                                        </p:tgtEl>
                                        <p:attrNameLst>
                                          <p:attrName>style.visibility</p:attrName>
                                        </p:attrNameLst>
                                      </p:cBhvr>
                                      <p:to>
                                        <p:strVal val="visible"/>
                                      </p:to>
                                    </p:set>
                                  </p:childTnLst>
                                  <p:subTnLst>
                                    <p:set>
                                      <p:cBhvr override="childStyle">
                                        <p:cTn dur="1" fill="hold" display="0" masterRel="nextClick" afterEffect="1"/>
                                        <p:tgtEl>
                                          <p:spTgt spid="14"/>
                                        </p:tgtEl>
                                        <p:attrNameLst>
                                          <p:attrName>style.visibility</p:attrName>
                                        </p:attrNameLst>
                                      </p:cBhvr>
                                      <p:to>
                                        <p:strVal val="hidden"/>
                                      </p:to>
                                    </p:set>
                                  </p:sub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5"/>
                                        </p:tgtEl>
                                        <p:attrNameLst>
                                          <p:attrName>style.visibility</p:attrName>
                                        </p:attrNameLst>
                                      </p:cBhvr>
                                      <p:to>
                                        <p:strVal val="visible"/>
                                      </p:to>
                                    </p:set>
                                  </p:childTnLst>
                                  <p:subTnLst>
                                    <p:set>
                                      <p:cBhvr override="childStyle">
                                        <p:cTn dur="1" fill="hold" display="0" masterRel="nextClick" afterEffect="1"/>
                                        <p:tgtEl>
                                          <p:spTgt spid="15"/>
                                        </p:tgtEl>
                                        <p:attrNameLst>
                                          <p:attrName>style.visibility</p:attrName>
                                        </p:attrNameLst>
                                      </p:cBhvr>
                                      <p:to>
                                        <p:strVal val="hidden"/>
                                      </p:to>
                                    </p:set>
                                  </p:sub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16"/>
                                        </p:tgtEl>
                                        <p:attrNameLst>
                                          <p:attrName>style.visibility</p:attrName>
                                        </p:attrNameLst>
                                      </p:cBhvr>
                                      <p:to>
                                        <p:strVal val="visible"/>
                                      </p:to>
                                    </p:set>
                                  </p:childTnLst>
                                  <p:subTnLst>
                                    <p:set>
                                      <p:cBhvr override="childStyle">
                                        <p:cTn dur="1" fill="hold" display="0" masterRel="nextClick" afterEffect="1"/>
                                        <p:tgtEl>
                                          <p:spTgt spid="16"/>
                                        </p:tgtEl>
                                        <p:attrNameLst>
                                          <p:attrName>style.visibility</p:attrName>
                                        </p:attrNameLst>
                                      </p:cBhvr>
                                      <p:to>
                                        <p:strVal val="hidden"/>
                                      </p:to>
                                    </p:set>
                                  </p:subTnLst>
                                </p:cTn>
                              </p:par>
                            </p:childTnLst>
                          </p:cTn>
                        </p:par>
                      </p:childTnLst>
                    </p:cTn>
                  </p:par>
                  <p:par>
                    <p:cTn id="55" fill="hold">
                      <p:stCondLst>
                        <p:cond delay="indefinite"/>
                      </p:stCondLst>
                      <p:childTnLst>
                        <p:par>
                          <p:cTn id="56" fill="hold">
                            <p:stCondLst>
                              <p:cond delay="0"/>
                            </p:stCondLst>
                            <p:childTnLst>
                              <p:par>
                                <p:cTn id="57" presetID="1" presetClass="exit" presetSubtype="0" fill="hold" grpId="1" nodeType="clickEffect">
                                  <p:stCondLst>
                                    <p:cond delay="0"/>
                                  </p:stCondLst>
                                  <p:childTnLst>
                                    <p:set>
                                      <p:cBhvr>
                                        <p:cTn id="58" dur="1" fill="hold">
                                          <p:stCondLst>
                                            <p:cond delay="0"/>
                                          </p:stCondLst>
                                        </p:cTn>
                                        <p:tgtEl>
                                          <p:spTgt spid="10"/>
                                        </p:tgtEl>
                                        <p:attrNameLst>
                                          <p:attrName>style.visibility</p:attrName>
                                        </p:attrNameLst>
                                      </p:cBhvr>
                                      <p:to>
                                        <p:strVal val="hidden"/>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17"/>
                                        </p:tgtEl>
                                        <p:attrNameLst>
                                          <p:attrName>style.visibility</p:attrName>
                                        </p:attrNameLst>
                                      </p:cBhvr>
                                      <p:to>
                                        <p:strVal val="visible"/>
                                      </p:to>
                                    </p:set>
                                  </p:childTnLst>
                                  <p:subTnLst>
                                    <p:set>
                                      <p:cBhvr override="childStyle">
                                        <p:cTn dur="1" fill="hold" display="0" masterRel="nextClick" afterEffect="1"/>
                                        <p:tgtEl>
                                          <p:spTgt spid="17"/>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30" grpId="0" animBg="1"/>
      <p:bldP spid="10" grpId="0" animBg="1"/>
      <p:bldP spid="10" grpId="1" animBg="1"/>
      <p:bldP spid="11" grpId="0" animBg="1"/>
      <p:bldP spid="4" grpId="0" animBg="1"/>
      <p:bldP spid="5" grpId="0" animBg="1"/>
      <p:bldP spid="6" grpId="0" animBg="1"/>
      <p:bldP spid="7" grpId="0" animBg="1"/>
      <p:bldP spid="8" grpId="0" animBg="1"/>
      <p:bldP spid="9" grpId="0" animBg="1"/>
      <p:bldP spid="12" grpId="0" animBg="1"/>
      <p:bldP spid="13" grpId="0" animBg="1"/>
      <p:bldP spid="14" grpId="0" animBg="1"/>
      <p:bldP spid="15" grpId="0" animBg="1"/>
      <p:bldP spid="16" grpId="0" animBg="1"/>
      <p:bldP spid="17" grpId="0" animBg="1"/>
      <p:bldP spid="23" grpId="0" animBg="1"/>
      <p:bldP spid="26" grpId="0" animBg="1"/>
      <p:bldP spid="31"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val 4"/>
          <p:cNvSpPr/>
          <p:nvPr/>
        </p:nvSpPr>
        <p:spPr>
          <a:xfrm>
            <a:off x="3485147" y="1432798"/>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2362200" y="3324726"/>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3581566" y="4529526"/>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5528433" y="1756349"/>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4343566" y="2659857"/>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5554840" y="3581238"/>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9"/>
          <p:cNvSpPr/>
          <p:nvPr/>
        </p:nvSpPr>
        <p:spPr>
          <a:xfrm rot="16200000">
            <a:off x="1969496" y="1052676"/>
            <a:ext cx="4748141" cy="492878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rot="16200000">
            <a:off x="1969495" y="1052676"/>
            <a:ext cx="4748140" cy="492878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p:cNvSpPr/>
          <p:nvPr/>
        </p:nvSpPr>
        <p:spPr>
          <a:xfrm>
            <a:off x="4668514" y="381000"/>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2127552" y="2137349"/>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867926" y="4770671"/>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12</a:t>
            </a:r>
            <a:endParaRPr lang="en-US" sz="6000" b="1" dirty="0">
              <a:solidFill>
                <a:schemeClr val="tx1"/>
              </a:solidFill>
            </a:endParaRPr>
          </a:p>
        </p:txBody>
      </p:sp>
      <p:sp>
        <p:nvSpPr>
          <p:cNvPr id="26" name="Oval 25"/>
          <p:cNvSpPr/>
          <p:nvPr/>
        </p:nvSpPr>
        <p:spPr>
          <a:xfrm>
            <a:off x="579568" y="3024815"/>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7034463" y="2518349"/>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a:off x="5384054" y="5151671"/>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7" name="TextBox 36"/>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Tree>
    <p:extLst>
      <p:ext uri="{BB962C8B-B14F-4D97-AF65-F5344CB8AC3E}">
        <p14:creationId xmlns:p14="http://schemas.microsoft.com/office/powerpoint/2010/main" val="1462501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6"/>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7"/>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8"/>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1"/>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9"/>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10"/>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xit" presetSubtype="0" fill="hold" grpId="1" nodeType="clickEffect">
                                  <p:stCondLst>
                                    <p:cond delay="0"/>
                                  </p:stCondLst>
                                  <p:childTnLst>
                                    <p:set>
                                      <p:cBhvr>
                                        <p:cTn id="42" dur="1" fill="hold">
                                          <p:stCondLst>
                                            <p:cond delay="0"/>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19" grpId="0" animBg="1"/>
      <p:bldP spid="20" grpId="0" animBg="1"/>
      <p:bldP spid="21" grpId="0" animBg="1"/>
      <p:bldP spid="27" grpId="0" animBg="1"/>
      <p:bldP spid="10" grpId="0" animBg="1"/>
      <p:bldP spid="10" grpId="1" animBg="1"/>
      <p:bldP spid="11" grpId="0" animBg="1"/>
      <p:bldP spid="4" grpId="0" animBg="1"/>
      <p:bldP spid="7" grpId="0" animBg="1"/>
      <p:bldP spid="8" grpId="0" animBg="1"/>
      <p:bldP spid="9" grpId="0" animBg="1"/>
      <p:bldP spid="26" grpId="0" animBg="1"/>
      <p:bldP spid="28" grpId="0" animBg="1"/>
      <p:bldP spid="31"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Oval 3"/>
          <p:cNvSpPr/>
          <p:nvPr/>
        </p:nvSpPr>
        <p:spPr>
          <a:xfrm>
            <a:off x="2066745" y="674914"/>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4264434" y="601179"/>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2066745" y="2137349"/>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329208" y="2865929"/>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2110862" y="4337673"/>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p:cNvSpPr/>
          <p:nvPr/>
        </p:nvSpPr>
        <p:spPr>
          <a:xfrm>
            <a:off x="3555815" y="1869618"/>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p:cNvSpPr/>
          <p:nvPr/>
        </p:nvSpPr>
        <p:spPr>
          <a:xfrm>
            <a:off x="4410057" y="3136953"/>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9"/>
          <p:cNvSpPr/>
          <p:nvPr/>
        </p:nvSpPr>
        <p:spPr>
          <a:xfrm rot="16200000">
            <a:off x="288814" y="183568"/>
            <a:ext cx="5168097" cy="5364724"/>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rot="16200000">
            <a:off x="288813" y="183568"/>
            <a:ext cx="5168096" cy="5364723"/>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15</a:t>
            </a:r>
            <a:endParaRPr lang="en-US" sz="6000" b="1" dirty="0">
              <a:solidFill>
                <a:schemeClr val="tx1"/>
              </a:solidFill>
            </a:endParaRPr>
          </a:p>
        </p:txBody>
      </p:sp>
      <p:sp>
        <p:nvSpPr>
          <p:cNvPr id="20" name="Oval 19"/>
          <p:cNvSpPr/>
          <p:nvPr/>
        </p:nvSpPr>
        <p:spPr>
          <a:xfrm>
            <a:off x="5447139" y="1676400"/>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7010400" y="1432798"/>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6165846" y="3898953"/>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3794303" y="4633697"/>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6221432" y="293914"/>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7875521" y="2865929"/>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p:cNvSpPr/>
          <p:nvPr/>
        </p:nvSpPr>
        <p:spPr>
          <a:xfrm>
            <a:off x="7113521" y="5014697"/>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p:cNvSpPr/>
          <p:nvPr/>
        </p:nvSpPr>
        <p:spPr>
          <a:xfrm>
            <a:off x="5066139" y="5449979"/>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7" name="TextBox 36"/>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Tree>
    <p:extLst>
      <p:ext uri="{BB962C8B-B14F-4D97-AF65-F5344CB8AC3E}">
        <p14:creationId xmlns:p14="http://schemas.microsoft.com/office/powerpoint/2010/main" val="2359564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6"/>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7"/>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8"/>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0"/>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2"/>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3"/>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5"/>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9"/>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0"/>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11"/>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xit" presetSubtype="0" fill="hold" grpId="1" nodeType="clickEffect">
                                  <p:stCondLst>
                                    <p:cond delay="0"/>
                                  </p:stCondLst>
                                  <p:childTnLst>
                                    <p:set>
                                      <p:cBhvr>
                                        <p:cTn id="48" dur="1" fill="hold">
                                          <p:stCondLst>
                                            <p:cond delay="0"/>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30" grpId="0" animBg="1"/>
      <p:bldP spid="32" grpId="0" animBg="1"/>
      <p:bldP spid="10" grpId="0" animBg="1"/>
      <p:bldP spid="10" grpId="1" animBg="1"/>
      <p:bldP spid="11" grpId="0" animBg="1"/>
      <p:bldP spid="9" grpId="0" animBg="1"/>
      <p:bldP spid="20" grpId="0" animBg="1"/>
      <p:bldP spid="21" grpId="0" animBg="1"/>
      <p:bldP spid="22" grpId="0" animBg="1"/>
      <p:bldP spid="26" grpId="0" animBg="1"/>
      <p:bldP spid="27" grpId="0" animBg="1"/>
      <p:bldP spid="28" grpId="0" animBg="1"/>
      <p:bldP spid="33" grpId="0" animBg="1"/>
      <p:bldP spid="35"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Oval 3"/>
          <p:cNvSpPr/>
          <p:nvPr/>
        </p:nvSpPr>
        <p:spPr>
          <a:xfrm>
            <a:off x="3118135" y="2644082"/>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4946935" y="1764232"/>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2041553" y="3606812"/>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2023750" y="1756349"/>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3663351" y="1295400"/>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6007381" y="1383232"/>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6129364" y="3896846"/>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3783667" y="5070667"/>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5748364" y="2644082"/>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p:cNvSpPr/>
          <p:nvPr/>
        </p:nvSpPr>
        <p:spPr>
          <a:xfrm>
            <a:off x="3378604" y="3849234"/>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a:off x="1975135" y="5075191"/>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p:cNvSpPr/>
          <p:nvPr/>
        </p:nvSpPr>
        <p:spPr>
          <a:xfrm>
            <a:off x="4902604" y="3896846"/>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9"/>
          <p:cNvSpPr/>
          <p:nvPr/>
        </p:nvSpPr>
        <p:spPr>
          <a:xfrm rot="16200000">
            <a:off x="1873928" y="958862"/>
            <a:ext cx="5101797" cy="529590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rot="16200000">
            <a:off x="1873927" y="958862"/>
            <a:ext cx="5101796" cy="5295900"/>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1642750" y="621232"/>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18</a:t>
            </a:r>
            <a:endParaRPr lang="en-US" sz="6000" b="1" dirty="0">
              <a:solidFill>
                <a:schemeClr val="tx1"/>
              </a:solidFill>
            </a:endParaRPr>
          </a:p>
        </p:txBody>
      </p:sp>
      <p:sp>
        <p:nvSpPr>
          <p:cNvPr id="21" name="Oval 20"/>
          <p:cNvSpPr/>
          <p:nvPr/>
        </p:nvSpPr>
        <p:spPr>
          <a:xfrm>
            <a:off x="7182894" y="1813798"/>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658703" y="3406082"/>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7512658" y="3160257"/>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p:cNvSpPr/>
          <p:nvPr/>
        </p:nvSpPr>
        <p:spPr>
          <a:xfrm>
            <a:off x="7254944" y="4807334"/>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p:cNvSpPr/>
          <p:nvPr/>
        </p:nvSpPr>
        <p:spPr>
          <a:xfrm>
            <a:off x="658703" y="1896652"/>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7" name="TextBox 36"/>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Tree>
    <p:extLst>
      <p:ext uri="{BB962C8B-B14F-4D97-AF65-F5344CB8AC3E}">
        <p14:creationId xmlns:p14="http://schemas.microsoft.com/office/powerpoint/2010/main" val="5661876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2"/>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3"/>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6"/>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7"/>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28"/>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0"/>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1"/>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2"/>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3"/>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5"/>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9"/>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10"/>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xit" presetSubtype="0" fill="hold" grpId="1" nodeType="clickEffect">
                                  <p:stCondLst>
                                    <p:cond delay="0"/>
                                  </p:stCondLst>
                                  <p:childTnLst>
                                    <p:set>
                                      <p:cBhvr>
                                        <p:cTn id="54" dur="1" fill="hold">
                                          <p:stCondLst>
                                            <p:cond delay="0"/>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19" grpId="0" animBg="1"/>
      <p:bldP spid="20" grpId="0" animBg="1"/>
      <p:bldP spid="22" grpId="0" animBg="1"/>
      <p:bldP spid="23" grpId="0" animBg="1"/>
      <p:bldP spid="27" grpId="0" animBg="1"/>
      <p:bldP spid="30" grpId="0" animBg="1"/>
      <p:bldP spid="31" grpId="0" animBg="1"/>
      <p:bldP spid="32" grpId="0" animBg="1"/>
      <p:bldP spid="10" grpId="0" animBg="1"/>
      <p:bldP spid="10" grpId="1" animBg="1"/>
      <p:bldP spid="11" grpId="0" animBg="1"/>
      <p:bldP spid="8" grpId="0" animBg="1"/>
      <p:bldP spid="9" grpId="0" animBg="1"/>
      <p:bldP spid="21" grpId="0" animBg="1"/>
      <p:bldP spid="26" grpId="0" animBg="1"/>
      <p:bldP spid="28" grpId="0" animBg="1"/>
      <p:bldP spid="33" grpId="0" animBg="1"/>
      <p:bldP spid="35"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Oval 3"/>
          <p:cNvSpPr/>
          <p:nvPr/>
        </p:nvSpPr>
        <p:spPr>
          <a:xfrm>
            <a:off x="2743200" y="293914"/>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4146669" y="1440419"/>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6045959" y="1440419"/>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6023563" y="3661349"/>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2687053" y="3280349"/>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p:cNvSpPr/>
          <p:nvPr/>
        </p:nvSpPr>
        <p:spPr>
          <a:xfrm>
            <a:off x="3931409" y="4586657"/>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9"/>
          <p:cNvSpPr/>
          <p:nvPr/>
        </p:nvSpPr>
        <p:spPr>
          <a:xfrm rot="16200000">
            <a:off x="2289326" y="1020874"/>
            <a:ext cx="4808169" cy="499110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rot="16200000">
            <a:off x="2289325" y="1020874"/>
            <a:ext cx="4808168" cy="4991100"/>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1365552" y="2137349"/>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968786" y="4164830"/>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13</a:t>
            </a:r>
            <a:endParaRPr lang="en-US" sz="6000" b="1" dirty="0">
              <a:solidFill>
                <a:schemeClr val="tx1"/>
              </a:solidFill>
            </a:endParaRPr>
          </a:p>
        </p:txBody>
      </p:sp>
      <p:sp>
        <p:nvSpPr>
          <p:cNvPr id="26" name="Oval 25"/>
          <p:cNvSpPr/>
          <p:nvPr/>
        </p:nvSpPr>
        <p:spPr>
          <a:xfrm>
            <a:off x="883586" y="5513910"/>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7188962" y="2669942"/>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p:cNvSpPr/>
          <p:nvPr/>
        </p:nvSpPr>
        <p:spPr>
          <a:xfrm>
            <a:off x="2687053" y="5313711"/>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p:cNvSpPr/>
          <p:nvPr/>
        </p:nvSpPr>
        <p:spPr>
          <a:xfrm>
            <a:off x="7704082" y="3982843"/>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p:cNvSpPr/>
          <p:nvPr/>
        </p:nvSpPr>
        <p:spPr>
          <a:xfrm>
            <a:off x="5457926" y="5132910"/>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7" name="TextBox 36"/>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Tree>
    <p:extLst>
      <p:ext uri="{BB962C8B-B14F-4D97-AF65-F5344CB8AC3E}">
        <p14:creationId xmlns:p14="http://schemas.microsoft.com/office/powerpoint/2010/main" val="5789522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2"/>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6"/>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7"/>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0"/>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2"/>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3"/>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5"/>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9"/>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0"/>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1"/>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xit" presetSubtype="0" fill="hold" grpId="1" nodeType="clickEffect">
                                  <p:stCondLst>
                                    <p:cond delay="0"/>
                                  </p:stCondLst>
                                  <p:childTnLst>
                                    <p:set>
                                      <p:cBhvr>
                                        <p:cTn id="44" dur="1" fill="hold">
                                          <p:stCondLst>
                                            <p:cond delay="0"/>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21" grpId="0" animBg="1"/>
      <p:bldP spid="22" grpId="0" animBg="1"/>
      <p:bldP spid="23" grpId="0" animBg="1"/>
      <p:bldP spid="32" grpId="0" animBg="1"/>
      <p:bldP spid="10" grpId="0" animBg="1"/>
      <p:bldP spid="10" grpId="1" animBg="1"/>
      <p:bldP spid="11" grpId="0" animBg="1"/>
      <p:bldP spid="7" grpId="0" animBg="1"/>
      <p:bldP spid="8" grpId="0" animBg="1"/>
      <p:bldP spid="9" grpId="0" animBg="1"/>
      <p:bldP spid="26" grpId="0" animBg="1"/>
      <p:bldP spid="27" grpId="0" animBg="1"/>
      <p:bldP spid="30" grpId="0" animBg="1"/>
      <p:bldP spid="33" grpId="0" animBg="1"/>
      <p:bldP spid="35"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2133600"/>
            <a:ext cx="9144000" cy="1470025"/>
          </a:xfrm>
        </p:spPr>
        <p:txBody>
          <a:bodyPr>
            <a:noAutofit/>
          </a:bodyPr>
          <a:lstStyle/>
          <a:p>
            <a:r>
              <a:rPr lang="en-US" sz="13800" b="1" dirty="0" smtClean="0">
                <a:solidFill>
                  <a:schemeClr val="tx2">
                    <a:lumMod val="60000"/>
                    <a:lumOff val="40000"/>
                  </a:schemeClr>
                </a:solidFill>
              </a:rPr>
              <a:t>Day 9</a:t>
            </a:r>
            <a:br>
              <a:rPr lang="en-US" sz="13800" b="1" dirty="0" smtClean="0">
                <a:solidFill>
                  <a:schemeClr val="tx2">
                    <a:lumMod val="60000"/>
                    <a:lumOff val="40000"/>
                  </a:schemeClr>
                </a:solidFill>
              </a:rPr>
            </a:br>
            <a:r>
              <a:rPr lang="en-US" sz="6000" b="1" dirty="0" smtClean="0">
                <a:solidFill>
                  <a:schemeClr val="tx2">
                    <a:lumMod val="60000"/>
                    <a:lumOff val="40000"/>
                  </a:schemeClr>
                </a:solidFill>
              </a:rPr>
              <a:t/>
            </a:r>
            <a:br>
              <a:rPr lang="en-US" sz="6000" b="1" dirty="0" smtClean="0">
                <a:solidFill>
                  <a:schemeClr val="tx2">
                    <a:lumMod val="60000"/>
                    <a:lumOff val="40000"/>
                  </a:schemeClr>
                </a:solidFill>
              </a:rPr>
            </a:br>
            <a:r>
              <a:rPr lang="en-US" sz="6000" b="1" dirty="0" smtClean="0">
                <a:solidFill>
                  <a:schemeClr val="tx2">
                    <a:lumMod val="60000"/>
                    <a:lumOff val="40000"/>
                  </a:schemeClr>
                </a:solidFill>
              </a:rPr>
              <a:t>Splat!</a:t>
            </a:r>
            <a:endParaRPr lang="en-US" sz="6000" b="1" dirty="0">
              <a:solidFill>
                <a:schemeClr val="tx2">
                  <a:lumMod val="60000"/>
                  <a:lumOff val="40000"/>
                </a:schemeClr>
              </a:solidFill>
            </a:endParaRPr>
          </a:p>
        </p:txBody>
      </p:sp>
    </p:spTree>
    <p:extLst>
      <p:ext uri="{BB962C8B-B14F-4D97-AF65-F5344CB8AC3E}">
        <p14:creationId xmlns:p14="http://schemas.microsoft.com/office/powerpoint/2010/main" val="2626742778"/>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C:\Users\Steve Wyborney\Desktop\20 Days Title Pic.jpg">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096000" y="2394346"/>
            <a:ext cx="2759075" cy="2069307"/>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137114" y="3133290"/>
            <a:ext cx="5833392" cy="369332"/>
          </a:xfrm>
          <a:prstGeom prst="rect">
            <a:avLst/>
          </a:prstGeom>
          <a:noFill/>
        </p:spPr>
        <p:txBody>
          <a:bodyPr wrap="none" rtlCol="0">
            <a:spAutoFit/>
          </a:bodyPr>
          <a:lstStyle/>
          <a:p>
            <a:pPr algn="r"/>
            <a:r>
              <a:rPr lang="en-US" b="1" dirty="0" smtClean="0"/>
              <a:t>Click </a:t>
            </a:r>
            <a:r>
              <a:rPr lang="en-US" b="1" dirty="0" smtClean="0">
                <a:hlinkClick r:id="rId2"/>
              </a:rPr>
              <a:t>here</a:t>
            </a:r>
            <a:r>
              <a:rPr lang="en-US" b="1" dirty="0" smtClean="0"/>
              <a:t> or on the image to view the next set of resources</a:t>
            </a:r>
          </a:p>
        </p:txBody>
      </p:sp>
      <p:sp>
        <p:nvSpPr>
          <p:cNvPr id="6" name="Title 1"/>
          <p:cNvSpPr txBox="1">
            <a:spLocks/>
          </p:cNvSpPr>
          <p:nvPr/>
        </p:nvSpPr>
        <p:spPr>
          <a:xfrm>
            <a:off x="0" y="304800"/>
            <a:ext cx="9144000" cy="16224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4000" b="1" dirty="0" smtClean="0">
                <a:solidFill>
                  <a:schemeClr val="accent1">
                    <a:lumMod val="75000"/>
                  </a:schemeClr>
                </a:solidFill>
              </a:rPr>
              <a:t>20 Days </a:t>
            </a:r>
          </a:p>
          <a:p>
            <a:r>
              <a:rPr lang="en-US" sz="4000" b="1" dirty="0" smtClean="0">
                <a:solidFill>
                  <a:schemeClr val="accent1">
                    <a:lumMod val="75000"/>
                  </a:schemeClr>
                </a:solidFill>
              </a:rPr>
              <a:t>of Number Sense &amp; </a:t>
            </a:r>
          </a:p>
          <a:p>
            <a:r>
              <a:rPr lang="en-US" sz="4000" b="1" dirty="0" smtClean="0">
                <a:solidFill>
                  <a:schemeClr val="accent1">
                    <a:lumMod val="75000"/>
                  </a:schemeClr>
                </a:solidFill>
              </a:rPr>
              <a:t>Rich Math Talk</a:t>
            </a:r>
          </a:p>
          <a:p>
            <a:endParaRPr lang="en-US" sz="2000" b="1" dirty="0" smtClean="0"/>
          </a:p>
          <a:p>
            <a:r>
              <a:rPr lang="en-US" sz="1800" b="1" dirty="0" smtClean="0"/>
              <a:t>by Steve </a:t>
            </a:r>
            <a:r>
              <a:rPr lang="en-US" sz="1800" b="1" dirty="0" err="1" smtClean="0"/>
              <a:t>Wyborney</a:t>
            </a:r>
            <a:endParaRPr lang="en-US" sz="1800" b="1" dirty="0"/>
          </a:p>
        </p:txBody>
      </p:sp>
      <p:pic>
        <p:nvPicPr>
          <p:cNvPr id="8" name="Picture 2" descr="C:\Users\Steve Wyborney\Desktop\Presentation1.jpg">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54043" y="5255716"/>
            <a:ext cx="1221978" cy="916483"/>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pic>
        <p:nvPicPr>
          <p:cNvPr id="9" name="Picture 3" descr="C:\Users\Steve Wyborney\Desktop\Maze Pic.jpg">
            <a:hlinkClick r:id="rId6"/>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193211" y="5245871"/>
            <a:ext cx="1235105" cy="926329"/>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1" name="TextBox 10"/>
          <p:cNvSpPr txBox="1"/>
          <p:nvPr/>
        </p:nvSpPr>
        <p:spPr>
          <a:xfrm>
            <a:off x="6268708" y="6172200"/>
            <a:ext cx="1103187" cy="430887"/>
          </a:xfrm>
          <a:prstGeom prst="rect">
            <a:avLst/>
          </a:prstGeom>
          <a:noFill/>
        </p:spPr>
        <p:txBody>
          <a:bodyPr wrap="none" rtlCol="0">
            <a:spAutoFit/>
          </a:bodyPr>
          <a:lstStyle/>
          <a:p>
            <a:pPr algn="ctr"/>
            <a:r>
              <a:rPr lang="en-US" sz="1100" b="1" dirty="0" smtClean="0">
                <a:hlinkClick r:id=""/>
              </a:rPr>
              <a:t>The Maze </a:t>
            </a:r>
          </a:p>
          <a:p>
            <a:pPr algn="ctr"/>
            <a:r>
              <a:rPr lang="en-US" sz="1100" b="1" dirty="0" smtClean="0">
                <a:hlinkClick r:id=""/>
              </a:rPr>
              <a:t>Hundreds Chart</a:t>
            </a:r>
            <a:endParaRPr lang="en-US" sz="1100" b="1" dirty="0"/>
          </a:p>
        </p:txBody>
      </p:sp>
      <p:pic>
        <p:nvPicPr>
          <p:cNvPr id="14" name="Picture 3" descr="C:\Users\Steve Wyborney\Desktop\SPLAT blog post folder\Splat Promo Images and GIFs\Splat Level 3 B.jpg">
            <a:hlinkClick r:id="rId8"/>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81000" y="5257800"/>
            <a:ext cx="1219200" cy="914400"/>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5" name="TextBox 14">
            <a:hlinkClick r:id="rId8"/>
          </p:cNvPr>
          <p:cNvSpPr txBox="1"/>
          <p:nvPr/>
        </p:nvSpPr>
        <p:spPr>
          <a:xfrm>
            <a:off x="381003" y="6160413"/>
            <a:ext cx="1217000" cy="430887"/>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50 Splat! Lessons </a:t>
            </a:r>
            <a:endParaRPr lang="en-US" sz="1100" b="1" dirty="0"/>
          </a:p>
        </p:txBody>
      </p:sp>
      <p:pic>
        <p:nvPicPr>
          <p:cNvPr id="16" name="Picture 7" descr="C:\Users\Steve Wyborney\Desktop\Splat Promos HUGE SET\Slide6.JPG">
            <a:hlinkClick r:id="rId10"/>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1809021" y="5257800"/>
            <a:ext cx="1219200" cy="914400"/>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1905001" y="6195536"/>
            <a:ext cx="1008609" cy="600164"/>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20 Fraction </a:t>
            </a:r>
          </a:p>
          <a:p>
            <a:pPr algn="ctr"/>
            <a:r>
              <a:rPr lang="en-US" sz="1100" b="1" dirty="0" smtClean="0">
                <a:hlinkClick r:id=""/>
              </a:rPr>
              <a:t>Splat! Lessons</a:t>
            </a:r>
            <a:endParaRPr lang="en-US" sz="1100" b="1" dirty="0"/>
          </a:p>
        </p:txBody>
      </p:sp>
      <p:sp>
        <p:nvSpPr>
          <p:cNvPr id="18" name="TextBox 17"/>
          <p:cNvSpPr txBox="1"/>
          <p:nvPr/>
        </p:nvSpPr>
        <p:spPr>
          <a:xfrm>
            <a:off x="3097128" y="6198513"/>
            <a:ext cx="1519967" cy="600164"/>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80 Cube Conversations</a:t>
            </a:r>
          </a:p>
          <a:p>
            <a:pPr algn="ctr"/>
            <a:r>
              <a:rPr lang="en-US" sz="1100" b="1" dirty="0" smtClean="0">
                <a:hlinkClick r:id=""/>
              </a:rPr>
              <a:t>Lessons</a:t>
            </a:r>
            <a:endParaRPr lang="en-US" sz="1100" b="1" dirty="0" smtClean="0"/>
          </a:p>
        </p:txBody>
      </p:sp>
      <p:sp>
        <p:nvSpPr>
          <p:cNvPr id="19" name="TextBox 18"/>
          <p:cNvSpPr txBox="1"/>
          <p:nvPr/>
        </p:nvSpPr>
        <p:spPr>
          <a:xfrm>
            <a:off x="381000" y="4800600"/>
            <a:ext cx="4442819" cy="307777"/>
          </a:xfrm>
          <a:prstGeom prst="rect">
            <a:avLst/>
          </a:prstGeom>
          <a:noFill/>
        </p:spPr>
        <p:txBody>
          <a:bodyPr wrap="none" rtlCol="0">
            <a:spAutoFit/>
          </a:bodyPr>
          <a:lstStyle/>
          <a:p>
            <a:r>
              <a:rPr lang="en-US" sz="1400" b="1" u="sng" dirty="0" smtClean="0"/>
              <a:t>Other Downloadable Resources From Previous Blog Posts</a:t>
            </a:r>
            <a:endParaRPr lang="en-US" sz="1400" b="1" u="sng" dirty="0"/>
          </a:p>
        </p:txBody>
      </p:sp>
      <p:pic>
        <p:nvPicPr>
          <p:cNvPr id="1029" name="Picture 5" descr="C:\Users\Steve Wyborney\AppData\Local\Microsoft\Windows\INetCache\IE\Z1AX1L9L\right-arrow[1].gif"/>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rot="5400000">
            <a:off x="6662857" y="845717"/>
            <a:ext cx="1842917" cy="1228611"/>
          </a:xfrm>
          <a:prstGeom prst="rect">
            <a:avLst/>
          </a:prstGeom>
          <a:noFill/>
          <a:extLst>
            <a:ext uri="{909E8E84-426E-40DD-AFC4-6F175D3DCCD1}">
              <a14:hiddenFill xmlns:a14="http://schemas.microsoft.com/office/drawing/2010/main">
                <a:solidFill>
                  <a:srgbClr val="FFFFFF"/>
                </a:solidFill>
              </a14:hiddenFill>
            </a:ext>
          </a:extLst>
        </p:spPr>
      </p:pic>
      <p:sp>
        <p:nvSpPr>
          <p:cNvPr id="20" name="TextBox 19"/>
          <p:cNvSpPr txBox="1"/>
          <p:nvPr/>
        </p:nvSpPr>
        <p:spPr>
          <a:xfrm>
            <a:off x="7862818" y="6160414"/>
            <a:ext cx="1016625" cy="430887"/>
          </a:xfrm>
          <a:prstGeom prst="rect">
            <a:avLst/>
          </a:prstGeom>
          <a:noFill/>
        </p:spPr>
        <p:txBody>
          <a:bodyPr wrap="none" rtlCol="0">
            <a:spAutoFit/>
          </a:bodyPr>
          <a:lstStyle/>
          <a:p>
            <a:pPr algn="ctr"/>
            <a:r>
              <a:rPr lang="en-US" sz="1100" b="1" dirty="0" smtClean="0">
                <a:hlinkClick r:id="rId13"/>
              </a:rPr>
              <a:t>The Original</a:t>
            </a:r>
          </a:p>
          <a:p>
            <a:pPr algn="ctr"/>
            <a:r>
              <a:rPr lang="en-US" sz="1100" b="1" dirty="0" err="1" smtClean="0">
                <a:hlinkClick r:id="rId13"/>
              </a:rPr>
              <a:t>Esti</a:t>
            </a:r>
            <a:r>
              <a:rPr lang="en-US" sz="1100" b="1" dirty="0" smtClean="0">
                <a:hlinkClick r:id="rId13"/>
              </a:rPr>
              <a:t>-Mysteries</a:t>
            </a:r>
            <a:endParaRPr lang="en-US" sz="1100" b="1" dirty="0" smtClean="0"/>
          </a:p>
        </p:txBody>
      </p:sp>
      <p:pic>
        <p:nvPicPr>
          <p:cNvPr id="21" name="Picture 2">
            <a:hlinkClick r:id="rId13"/>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7744035" y="5234085"/>
            <a:ext cx="1235104" cy="926328"/>
          </a:xfrm>
          <a:prstGeom prst="rect">
            <a:avLst/>
          </a:prstGeom>
          <a:noFill/>
          <a:ln w="19050">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28" name="Picture 2" descr="C:\Users\Steve Wyborney\Desktop\8.8.2018 Desktop\Estimation Clipboard Desktop Materials\Bundle 1 Glasses Pic.jpg">
            <a:hlinkClick r:id="rId15"/>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704294" y="5260419"/>
            <a:ext cx="1250801" cy="938101"/>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29" name="TextBox 28"/>
          <p:cNvSpPr txBox="1"/>
          <p:nvPr/>
        </p:nvSpPr>
        <p:spPr>
          <a:xfrm>
            <a:off x="4590561" y="6274721"/>
            <a:ext cx="1402706" cy="600164"/>
          </a:xfrm>
          <a:prstGeom prst="rect">
            <a:avLst/>
          </a:prstGeom>
          <a:noFill/>
        </p:spPr>
        <p:txBody>
          <a:bodyPr wrap="square" rtlCol="0">
            <a:spAutoFit/>
          </a:bodyPr>
          <a:lstStyle/>
          <a:p>
            <a:pPr algn="ctr"/>
            <a:r>
              <a:rPr lang="en-US" sz="1100" b="1" dirty="0" smtClean="0">
                <a:hlinkClick r:id="rId15"/>
              </a:rPr>
              <a:t>The Original 40 Estimation Clipboard Sets</a:t>
            </a:r>
            <a:endParaRPr lang="en-US" sz="1100" b="1" dirty="0" smtClean="0"/>
          </a:p>
        </p:txBody>
      </p:sp>
      <p:sp>
        <p:nvSpPr>
          <p:cNvPr id="33" name="TextBox 32"/>
          <p:cNvSpPr txBox="1"/>
          <p:nvPr/>
        </p:nvSpPr>
        <p:spPr>
          <a:xfrm>
            <a:off x="1114715" y="3542160"/>
            <a:ext cx="4871077" cy="369332"/>
          </a:xfrm>
          <a:prstGeom prst="rect">
            <a:avLst/>
          </a:prstGeom>
          <a:noFill/>
        </p:spPr>
        <p:txBody>
          <a:bodyPr wrap="none" rtlCol="0">
            <a:spAutoFit/>
          </a:bodyPr>
          <a:lstStyle/>
          <a:p>
            <a:pPr algn="r"/>
            <a:r>
              <a:rPr lang="en-US" b="1" dirty="0" smtClean="0"/>
              <a:t>from </a:t>
            </a:r>
            <a:r>
              <a:rPr lang="en-US" b="1" dirty="0" smtClean="0">
                <a:hlinkClick r:id="rId2"/>
              </a:rPr>
              <a:t>20 Days of Number Sense &amp; Rich Math Talk</a:t>
            </a:r>
            <a:r>
              <a:rPr lang="en-US" b="1" dirty="0" smtClean="0"/>
              <a:t>.</a:t>
            </a:r>
            <a:endParaRPr lang="en-US" b="1" dirty="0"/>
          </a:p>
        </p:txBody>
      </p:sp>
    </p:spTree>
    <p:extLst>
      <p:ext uri="{BB962C8B-B14F-4D97-AF65-F5344CB8AC3E}">
        <p14:creationId xmlns:p14="http://schemas.microsoft.com/office/powerpoint/2010/main" val="5778448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1000"/>
                                        <p:tgtEl>
                                          <p:spTgt spid="5"/>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wipe(left)">
                                      <p:cBhvr>
                                        <p:cTn id="11" dur="1000"/>
                                        <p:tgtEl>
                                          <p:spTgt spid="33"/>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1026"/>
                                        </p:tgtEl>
                                        <p:attrNameLst>
                                          <p:attrName>style.visibility</p:attrName>
                                        </p:attrNameLst>
                                      </p:cBhvr>
                                      <p:to>
                                        <p:strVal val="visible"/>
                                      </p:to>
                                    </p:set>
                                    <p:animEffect transition="in" filter="fade">
                                      <p:cBhvr>
                                        <p:cTn id="15" dur="500"/>
                                        <p:tgtEl>
                                          <p:spTgt spid="1026"/>
                                        </p:tgtEl>
                                      </p:cBhvr>
                                    </p:animEffect>
                                  </p:childTnLst>
                                </p:cTn>
                              </p:par>
                            </p:childTnLst>
                          </p:cTn>
                        </p:par>
                        <p:par>
                          <p:cTn id="16" fill="hold">
                            <p:stCondLst>
                              <p:cond delay="2500"/>
                            </p:stCondLst>
                            <p:childTnLst>
                              <p:par>
                                <p:cTn id="17" presetID="10" presetClass="entr" presetSubtype="0" fill="hold" grpId="0" nodeType="after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500"/>
                                        <p:tgtEl>
                                          <p:spTgt spid="19"/>
                                        </p:tgtEl>
                                      </p:cBhvr>
                                    </p:animEffect>
                                  </p:childTnLst>
                                </p:cTn>
                              </p:par>
                              <p:par>
                                <p:cTn id="20" presetID="10" presetClass="entr" presetSubtype="0" fill="hold"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par>
                                <p:cTn id="23" presetID="10" presetClass="entr" presetSubtype="0" fill="hold" nodeType="with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fade">
                                      <p:cBhvr>
                                        <p:cTn id="28" dur="500"/>
                                        <p:tgtEl>
                                          <p:spTgt spid="11"/>
                                        </p:tgtEl>
                                      </p:cBhvr>
                                    </p:animEffect>
                                  </p:childTnLst>
                                </p:cTn>
                              </p:par>
                              <p:par>
                                <p:cTn id="29" presetID="10" presetClass="entr" presetSubtype="0" fill="hold" nodeType="withEffect">
                                  <p:stCondLst>
                                    <p:cond delay="0"/>
                                  </p:stCondLst>
                                  <p:childTnLst>
                                    <p:set>
                                      <p:cBhvr>
                                        <p:cTn id="30" dur="1" fill="hold">
                                          <p:stCondLst>
                                            <p:cond delay="0"/>
                                          </p:stCondLst>
                                        </p:cTn>
                                        <p:tgtEl>
                                          <p:spTgt spid="14"/>
                                        </p:tgtEl>
                                        <p:attrNameLst>
                                          <p:attrName>style.visibility</p:attrName>
                                        </p:attrNameLst>
                                      </p:cBhvr>
                                      <p:to>
                                        <p:strVal val="visible"/>
                                      </p:to>
                                    </p:set>
                                    <p:animEffect transition="in" filter="fade">
                                      <p:cBhvr>
                                        <p:cTn id="31" dur="500"/>
                                        <p:tgtEl>
                                          <p:spTgt spid="1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fade">
                                      <p:cBhvr>
                                        <p:cTn id="34" dur="500"/>
                                        <p:tgtEl>
                                          <p:spTgt spid="15"/>
                                        </p:tgtEl>
                                      </p:cBhvr>
                                    </p:animEffect>
                                  </p:childTnLst>
                                </p:cTn>
                              </p:par>
                              <p:par>
                                <p:cTn id="35" presetID="10" presetClass="entr" presetSubtype="0" fill="hold" nodeType="with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fade">
                                      <p:cBhvr>
                                        <p:cTn id="37" dur="500"/>
                                        <p:tgtEl>
                                          <p:spTgt spid="16"/>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500"/>
                                        <p:tgtEl>
                                          <p:spTgt spid="17"/>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fade">
                                      <p:cBhvr>
                                        <p:cTn id="43" dur="500"/>
                                        <p:tgtEl>
                                          <p:spTgt spid="18"/>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20"/>
                                        </p:tgtEl>
                                        <p:attrNameLst>
                                          <p:attrName>style.visibility</p:attrName>
                                        </p:attrNameLst>
                                      </p:cBhvr>
                                      <p:to>
                                        <p:strVal val="visible"/>
                                      </p:to>
                                    </p:set>
                                    <p:animEffect transition="in" filter="fade">
                                      <p:cBhvr>
                                        <p:cTn id="46" dur="500"/>
                                        <p:tgtEl>
                                          <p:spTgt spid="20"/>
                                        </p:tgtEl>
                                      </p:cBhvr>
                                    </p:animEffect>
                                  </p:childTnLst>
                                </p:cTn>
                              </p:par>
                              <p:par>
                                <p:cTn id="47" presetID="10" presetClass="entr" presetSubtype="0"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Effect transition="in" filter="fade">
                                      <p:cBhvr>
                                        <p:cTn id="49" dur="500"/>
                                        <p:tgtEl>
                                          <p:spTgt spid="21"/>
                                        </p:tgtEl>
                                      </p:cBhvr>
                                    </p:animEffect>
                                  </p:childTnLst>
                                </p:cTn>
                              </p:par>
                              <p:par>
                                <p:cTn id="50" presetID="10" presetClass="entr" presetSubtype="0" fill="hold" nodeType="withEffect">
                                  <p:stCondLst>
                                    <p:cond delay="0"/>
                                  </p:stCondLst>
                                  <p:childTnLst>
                                    <p:set>
                                      <p:cBhvr>
                                        <p:cTn id="51" dur="1" fill="hold">
                                          <p:stCondLst>
                                            <p:cond delay="0"/>
                                          </p:stCondLst>
                                        </p:cTn>
                                        <p:tgtEl>
                                          <p:spTgt spid="28"/>
                                        </p:tgtEl>
                                        <p:attrNameLst>
                                          <p:attrName>style.visibility</p:attrName>
                                        </p:attrNameLst>
                                      </p:cBhvr>
                                      <p:to>
                                        <p:strVal val="visible"/>
                                      </p:to>
                                    </p:set>
                                    <p:animEffect transition="in" filter="fade">
                                      <p:cBhvr>
                                        <p:cTn id="52" dur="500"/>
                                        <p:tgtEl>
                                          <p:spTgt spid="28"/>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9"/>
                                        </p:tgtEl>
                                        <p:attrNameLst>
                                          <p:attrName>style.visibility</p:attrName>
                                        </p:attrNameLst>
                                      </p:cBhvr>
                                      <p:to>
                                        <p:strVal val="visible"/>
                                      </p:to>
                                    </p:set>
                                    <p:animEffect transition="in" filter="fade">
                                      <p:cBhvr>
                                        <p:cTn id="55"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1" grpId="0"/>
      <p:bldP spid="15" grpId="0"/>
      <p:bldP spid="17" grpId="0"/>
      <p:bldP spid="18" grpId="0"/>
      <p:bldP spid="19" grpId="0"/>
      <p:bldP spid="20" grpId="0"/>
      <p:bldP spid="29" grpId="0"/>
      <p:bldP spid="33"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 name="TextBox 14"/>
          <p:cNvSpPr txBox="1"/>
          <p:nvPr/>
        </p:nvSpPr>
        <p:spPr>
          <a:xfrm>
            <a:off x="7300226" y="6581001"/>
            <a:ext cx="1843774" cy="276999"/>
          </a:xfrm>
          <a:prstGeom prst="rect">
            <a:avLst/>
          </a:prstGeom>
          <a:noFill/>
        </p:spPr>
        <p:txBody>
          <a:bodyPr wrap="none" rtlCol="0">
            <a:spAutoFit/>
          </a:bodyPr>
          <a:lstStyle/>
          <a:p>
            <a:pPr algn="r"/>
            <a:r>
              <a:rPr lang="en-US" sz="1200" b="1" dirty="0">
                <a:solidFill>
                  <a:schemeClr val="tx1">
                    <a:lumMod val="75000"/>
                    <a:lumOff val="25000"/>
                  </a:schemeClr>
                </a:solidFill>
                <a:hlinkClick r:id="rId2"/>
              </a:rPr>
              <a:t>www.stevewyborney.com</a:t>
            </a:r>
            <a:endParaRPr lang="en-US" sz="1200" b="1" dirty="0">
              <a:solidFill>
                <a:schemeClr val="bg1"/>
              </a:solidFill>
            </a:endParaRPr>
          </a:p>
        </p:txBody>
      </p:sp>
      <p:sp>
        <p:nvSpPr>
          <p:cNvPr id="16" name="TextBox 15"/>
          <p:cNvSpPr txBox="1"/>
          <p:nvPr/>
        </p:nvSpPr>
        <p:spPr>
          <a:xfrm>
            <a:off x="-26524" y="6581001"/>
            <a:ext cx="1228093" cy="276999"/>
          </a:xfrm>
          <a:prstGeom prst="rect">
            <a:avLst/>
          </a:prstGeom>
          <a:noFill/>
        </p:spPr>
        <p:txBody>
          <a:bodyPr wrap="none" rtlCol="0">
            <a:spAutoFit/>
          </a:bodyPr>
          <a:lstStyle/>
          <a:p>
            <a:r>
              <a:rPr lang="en-US" sz="1200" b="1" dirty="0">
                <a:solidFill>
                  <a:schemeClr val="bg1"/>
                </a:solidFill>
              </a:rPr>
              <a:t>Steve </a:t>
            </a:r>
            <a:r>
              <a:rPr lang="en-US" sz="1200" b="1" dirty="0" err="1" smtClean="0">
                <a:solidFill>
                  <a:schemeClr val="bg1"/>
                </a:solidFill>
              </a:rPr>
              <a:t>Wyborney</a:t>
            </a:r>
            <a:endParaRPr lang="en-US" sz="1200" b="1" dirty="0">
              <a:solidFill>
                <a:schemeClr val="bg1"/>
              </a:solidFill>
            </a:endParaRPr>
          </a:p>
        </p:txBody>
      </p:sp>
      <p:sp>
        <p:nvSpPr>
          <p:cNvPr id="22" name="Title 1"/>
          <p:cNvSpPr txBox="1">
            <a:spLocks/>
          </p:cNvSpPr>
          <p:nvPr/>
        </p:nvSpPr>
        <p:spPr>
          <a:xfrm>
            <a:off x="0" y="381000"/>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6000" b="1" dirty="0" smtClean="0">
                <a:solidFill>
                  <a:srgbClr val="FFFF00"/>
                </a:solidFill>
              </a:rPr>
              <a:t>20 Days of Number Sense &amp; </a:t>
            </a:r>
          </a:p>
          <a:p>
            <a:r>
              <a:rPr lang="en-US" sz="6000" b="1" dirty="0" smtClean="0">
                <a:solidFill>
                  <a:srgbClr val="FFFF00"/>
                </a:solidFill>
              </a:rPr>
              <a:t>Rich Math Talk</a:t>
            </a:r>
            <a:endParaRPr lang="en-US" sz="6000" b="1" dirty="0">
              <a:solidFill>
                <a:srgbClr val="FFFF00"/>
              </a:solidFill>
            </a:endParaRPr>
          </a:p>
        </p:txBody>
      </p:sp>
      <p:sp>
        <p:nvSpPr>
          <p:cNvPr id="24" name="Title 1"/>
          <p:cNvSpPr txBox="1">
            <a:spLocks/>
          </p:cNvSpPr>
          <p:nvPr/>
        </p:nvSpPr>
        <p:spPr>
          <a:xfrm>
            <a:off x="0" y="2514600"/>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5400" b="1" dirty="0" smtClean="0">
                <a:solidFill>
                  <a:srgbClr val="C00000"/>
                </a:solidFill>
              </a:rPr>
              <a:t>Day </a:t>
            </a:r>
            <a:r>
              <a:rPr lang="en-US" sz="5400" b="1" dirty="0" smtClean="0">
                <a:solidFill>
                  <a:srgbClr val="C00000"/>
                </a:solidFill>
              </a:rPr>
              <a:t>#9 </a:t>
            </a:r>
            <a:r>
              <a:rPr lang="en-US" sz="5400" b="1" dirty="0" smtClean="0">
                <a:solidFill>
                  <a:srgbClr val="C00000"/>
                </a:solidFill>
              </a:rPr>
              <a:t>(of 20)</a:t>
            </a:r>
            <a:endParaRPr lang="en-US" sz="5400" b="1" dirty="0">
              <a:solidFill>
                <a:srgbClr val="C00000"/>
              </a:solidFill>
            </a:endParaRPr>
          </a:p>
        </p:txBody>
      </p:sp>
      <p:sp>
        <p:nvSpPr>
          <p:cNvPr id="33" name="Title 1"/>
          <p:cNvSpPr txBox="1">
            <a:spLocks/>
          </p:cNvSpPr>
          <p:nvPr/>
        </p:nvSpPr>
        <p:spPr>
          <a:xfrm>
            <a:off x="0" y="4271962"/>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5400" b="1" dirty="0" smtClean="0">
                <a:solidFill>
                  <a:schemeClr val="bg1"/>
                </a:solidFill>
              </a:rPr>
              <a:t>Exclusive </a:t>
            </a:r>
            <a:r>
              <a:rPr lang="en-US" sz="5400" b="1" dirty="0" smtClean="0">
                <a:solidFill>
                  <a:schemeClr val="bg1"/>
                </a:solidFill>
              </a:rPr>
              <a:t>Splat! Slides</a:t>
            </a:r>
            <a:endParaRPr lang="en-US" sz="5400" b="1" dirty="0" smtClean="0">
              <a:solidFill>
                <a:schemeClr val="bg1"/>
              </a:solidFill>
            </a:endParaRPr>
          </a:p>
          <a:p>
            <a:r>
              <a:rPr lang="en-US" sz="2800" b="1" dirty="0" smtClean="0">
                <a:solidFill>
                  <a:schemeClr val="bg1"/>
                </a:solidFill>
              </a:rPr>
              <a:t>(These </a:t>
            </a:r>
            <a:r>
              <a:rPr lang="en-US" sz="2800" b="1" dirty="0" smtClean="0">
                <a:solidFill>
                  <a:schemeClr val="bg1"/>
                </a:solidFill>
              </a:rPr>
              <a:t>Splat! slides do </a:t>
            </a:r>
            <a:r>
              <a:rPr lang="en-US" sz="2800" b="1" dirty="0" smtClean="0">
                <a:solidFill>
                  <a:schemeClr val="bg1"/>
                </a:solidFill>
              </a:rPr>
              <a:t>not appear anywhere else.)</a:t>
            </a:r>
            <a:endParaRPr lang="en-US" sz="2800" b="1" dirty="0">
              <a:solidFill>
                <a:schemeClr val="bg1"/>
              </a:solidFill>
            </a:endParaRPr>
          </a:p>
        </p:txBody>
      </p:sp>
    </p:spTree>
    <p:extLst>
      <p:ext uri="{BB962C8B-B14F-4D97-AF65-F5344CB8AC3E}">
        <p14:creationId xmlns:p14="http://schemas.microsoft.com/office/powerpoint/2010/main" val="2929199418"/>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 name="Rectangle 2"/>
          <p:cNvSpPr/>
          <p:nvPr/>
        </p:nvSpPr>
        <p:spPr>
          <a:xfrm>
            <a:off x="1524000" y="4648200"/>
            <a:ext cx="6400800" cy="1371600"/>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Grade Levels 2 – 5</a:t>
            </a:r>
            <a:endParaRPr lang="en-US" sz="6000" b="1" dirty="0">
              <a:solidFill>
                <a:schemeClr val="tx1"/>
              </a:solidFill>
            </a:endParaRPr>
          </a:p>
        </p:txBody>
      </p:sp>
      <p:sp>
        <p:nvSpPr>
          <p:cNvPr id="2" name="Title 1"/>
          <p:cNvSpPr>
            <a:spLocks noGrp="1"/>
          </p:cNvSpPr>
          <p:nvPr>
            <p:ph type="ctrTitle"/>
          </p:nvPr>
        </p:nvSpPr>
        <p:spPr>
          <a:xfrm>
            <a:off x="0" y="2133600"/>
            <a:ext cx="9144000" cy="1470025"/>
          </a:xfrm>
        </p:spPr>
        <p:txBody>
          <a:bodyPr>
            <a:noAutofit/>
          </a:bodyPr>
          <a:lstStyle/>
          <a:p>
            <a:r>
              <a:rPr lang="en-US" sz="13800" b="1" dirty="0" smtClean="0">
                <a:solidFill>
                  <a:schemeClr val="tx2">
                    <a:lumMod val="60000"/>
                    <a:lumOff val="40000"/>
                  </a:schemeClr>
                </a:solidFill>
              </a:rPr>
              <a:t>Level C</a:t>
            </a:r>
            <a:br>
              <a:rPr lang="en-US" sz="13800" b="1" dirty="0" smtClean="0">
                <a:solidFill>
                  <a:schemeClr val="tx2">
                    <a:lumMod val="60000"/>
                    <a:lumOff val="40000"/>
                  </a:schemeClr>
                </a:solidFill>
              </a:rPr>
            </a:br>
            <a:r>
              <a:rPr lang="en-US" sz="6000" b="1" dirty="0" smtClean="0">
                <a:solidFill>
                  <a:schemeClr val="tx2">
                    <a:lumMod val="60000"/>
                    <a:lumOff val="40000"/>
                  </a:schemeClr>
                </a:solidFill>
              </a:rPr>
              <a:t/>
            </a:r>
            <a:br>
              <a:rPr lang="en-US" sz="6000" b="1" dirty="0" smtClean="0">
                <a:solidFill>
                  <a:schemeClr val="tx2">
                    <a:lumMod val="60000"/>
                    <a:lumOff val="40000"/>
                  </a:schemeClr>
                </a:solidFill>
              </a:rPr>
            </a:br>
            <a:r>
              <a:rPr lang="en-US" sz="6000" b="1" dirty="0" smtClean="0">
                <a:solidFill>
                  <a:schemeClr val="tx2">
                    <a:lumMod val="60000"/>
                    <a:lumOff val="40000"/>
                  </a:schemeClr>
                </a:solidFill>
              </a:rPr>
              <a:t>Multiple Splats!</a:t>
            </a:r>
            <a:r>
              <a:rPr lang="en-US" sz="6000" b="1" dirty="0">
                <a:solidFill>
                  <a:schemeClr val="tx2">
                    <a:lumMod val="60000"/>
                    <a:lumOff val="40000"/>
                  </a:schemeClr>
                </a:solidFill>
              </a:rPr>
              <a:t/>
            </a:r>
            <a:br>
              <a:rPr lang="en-US" sz="6000" b="1" dirty="0">
                <a:solidFill>
                  <a:schemeClr val="tx2">
                    <a:lumMod val="60000"/>
                    <a:lumOff val="40000"/>
                  </a:schemeClr>
                </a:solidFill>
              </a:rPr>
            </a:br>
            <a:r>
              <a:rPr lang="en-US" sz="6000" b="1" dirty="0" smtClean="0">
                <a:solidFill>
                  <a:schemeClr val="tx2">
                    <a:lumMod val="60000"/>
                    <a:lumOff val="40000"/>
                  </a:schemeClr>
                </a:solidFill>
              </a:rPr>
              <a:t/>
            </a:r>
            <a:br>
              <a:rPr lang="en-US" sz="6000" b="1" dirty="0" smtClean="0">
                <a:solidFill>
                  <a:schemeClr val="tx2">
                    <a:lumMod val="60000"/>
                    <a:lumOff val="40000"/>
                  </a:schemeClr>
                </a:solidFill>
              </a:rPr>
            </a:br>
            <a:endParaRPr lang="en-US" sz="6000" b="1" dirty="0" smtClean="0">
              <a:solidFill>
                <a:schemeClr val="tx2">
                  <a:lumMod val="60000"/>
                  <a:lumOff val="40000"/>
                </a:schemeClr>
              </a:solidFill>
            </a:endParaRPr>
          </a:p>
        </p:txBody>
      </p:sp>
    </p:spTree>
    <p:extLst>
      <p:ext uri="{BB962C8B-B14F-4D97-AF65-F5344CB8AC3E}">
        <p14:creationId xmlns:p14="http://schemas.microsoft.com/office/powerpoint/2010/main" val="18670906"/>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Oval 2"/>
          <p:cNvSpPr/>
          <p:nvPr/>
        </p:nvSpPr>
        <p:spPr>
          <a:xfrm>
            <a:off x="3984171" y="1932087"/>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4951342" y="3081857"/>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2990331" y="300908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a:off x="7442286" y="1504059"/>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p:cNvSpPr/>
          <p:nvPr/>
        </p:nvSpPr>
        <p:spPr>
          <a:xfrm>
            <a:off x="2155371" y="2057400"/>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p:cNvSpPr/>
          <p:nvPr/>
        </p:nvSpPr>
        <p:spPr>
          <a:xfrm>
            <a:off x="3984171" y="428271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1737156" y="313508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5856702" y="1668109"/>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749663" y="428271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5918894" y="4046447"/>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p:cNvSpPr/>
          <p:nvPr/>
        </p:nvSpPr>
        <p:spPr>
          <a:xfrm>
            <a:off x="5065643" y="5121723"/>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Oval 58"/>
          <p:cNvSpPr/>
          <p:nvPr/>
        </p:nvSpPr>
        <p:spPr>
          <a:xfrm>
            <a:off x="2951294" y="463427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p:cNvSpPr/>
          <p:nvPr/>
        </p:nvSpPr>
        <p:spPr>
          <a:xfrm>
            <a:off x="1447800" y="5391148"/>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Oval 61"/>
          <p:cNvSpPr/>
          <p:nvPr/>
        </p:nvSpPr>
        <p:spPr>
          <a:xfrm>
            <a:off x="6250348" y="2643814"/>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14</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29" name="Rectangular Callout 28"/>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The total number of shapes is…</a:t>
            </a:r>
            <a:endParaRPr lang="en-US" b="1" dirty="0">
              <a:solidFill>
                <a:schemeClr val="tx1"/>
              </a:solidFill>
            </a:endParaRPr>
          </a:p>
        </p:txBody>
      </p:sp>
      <p:sp>
        <p:nvSpPr>
          <p:cNvPr id="37" name="Freeform 36"/>
          <p:cNvSpPr/>
          <p:nvPr/>
        </p:nvSpPr>
        <p:spPr>
          <a:xfrm rot="16200000">
            <a:off x="144830" y="2611676"/>
            <a:ext cx="3607799" cy="374506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37"/>
          <p:cNvSpPr/>
          <p:nvPr/>
        </p:nvSpPr>
        <p:spPr>
          <a:xfrm rot="16200000">
            <a:off x="144829" y="2611676"/>
            <a:ext cx="3607799" cy="374506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41"/>
          <p:cNvSpPr/>
          <p:nvPr/>
        </p:nvSpPr>
        <p:spPr>
          <a:xfrm rot="16200000">
            <a:off x="4640631" y="1209326"/>
            <a:ext cx="3607799" cy="374506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43"/>
          <p:cNvSpPr/>
          <p:nvPr/>
        </p:nvSpPr>
        <p:spPr>
          <a:xfrm rot="16200000">
            <a:off x="4640631" y="1209326"/>
            <a:ext cx="3607800" cy="3745063"/>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ular Callout 29"/>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Splat!</a:t>
            </a:r>
            <a:endParaRPr lang="en-US" b="1" dirty="0">
              <a:solidFill>
                <a:schemeClr val="tx1"/>
              </a:solidFill>
            </a:endParaRPr>
          </a:p>
        </p:txBody>
      </p:sp>
      <p:sp>
        <p:nvSpPr>
          <p:cNvPr id="31" name="Rectangular Callout 30"/>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How many shapes are under each splat?  How do you know?</a:t>
            </a:r>
            <a:endParaRPr lang="en-US" b="1" dirty="0">
              <a:solidFill>
                <a:schemeClr val="tx1"/>
              </a:solidFill>
            </a:endParaRPr>
          </a:p>
        </p:txBody>
      </p:sp>
      <p:sp>
        <p:nvSpPr>
          <p:cNvPr id="32" name="Rectangular Callout 31"/>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How else could you know?</a:t>
            </a:r>
            <a:endParaRPr lang="en-US" b="1" dirty="0">
              <a:solidFill>
                <a:schemeClr val="tx1"/>
              </a:solidFill>
            </a:endParaRPr>
          </a:p>
        </p:txBody>
      </p:sp>
      <p:sp>
        <p:nvSpPr>
          <p:cNvPr id="33" name="Rectangular Callout 32"/>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Let’s look under the splats to see how many shapes are there.</a:t>
            </a:r>
            <a:endParaRPr lang="en-US" b="1" dirty="0">
              <a:solidFill>
                <a:schemeClr val="tx1"/>
              </a:solidFill>
            </a:endParaRPr>
          </a:p>
        </p:txBody>
      </p:sp>
      <p:sp>
        <p:nvSpPr>
          <p:cNvPr id="34" name="Rectangular Callout 33"/>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What can we learn from this picture?</a:t>
            </a:r>
            <a:endParaRPr lang="en-US" b="1" dirty="0">
              <a:solidFill>
                <a:schemeClr val="tx1"/>
              </a:solidFill>
            </a:endParaRPr>
          </a:p>
        </p:txBody>
      </p:sp>
    </p:spTree>
    <p:extLst>
      <p:ext uri="{BB962C8B-B14F-4D97-AF65-F5344CB8AC3E}">
        <p14:creationId xmlns:p14="http://schemas.microsoft.com/office/powerpoint/2010/main" val="862596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1"/>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6"/>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56"/>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59"/>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60"/>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62"/>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29"/>
                                        </p:tgtEl>
                                        <p:attrNameLst>
                                          <p:attrName>style.visibility</p:attrName>
                                        </p:attrNameLst>
                                      </p:cBhvr>
                                      <p:to>
                                        <p:strVal val="visible"/>
                                      </p:to>
                                    </p:set>
                                  </p:childTnLst>
                                  <p:subTnLst>
                                    <p:set>
                                      <p:cBhvr override="childStyle">
                                        <p:cTn dur="1" fill="hold" display="0" masterRel="nextClick" afterEffect="1"/>
                                        <p:tgtEl>
                                          <p:spTgt spid="29"/>
                                        </p:tgtEl>
                                        <p:attrNameLst>
                                          <p:attrName>style.visibility</p:attrName>
                                        </p:attrNameLst>
                                      </p:cBhvr>
                                      <p:to>
                                        <p:strVal val="hidden"/>
                                      </p:to>
                                    </p:set>
                                  </p:sub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35"/>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37"/>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38"/>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42"/>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44"/>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childTnLst>
                                  <p:subTnLst>
                                    <p:set>
                                      <p:cBhvr override="childStyle">
                                        <p:cTn dur="1" fill="hold" display="0" masterRel="nextClick" afterEffect="1"/>
                                        <p:tgtEl>
                                          <p:spTgt spid="30"/>
                                        </p:tgtEl>
                                        <p:attrNameLst>
                                          <p:attrName>style.visibility</p:attrName>
                                        </p:attrNameLst>
                                      </p:cBhvr>
                                      <p:to>
                                        <p:strVal val="hidden"/>
                                      </p:to>
                                    </p:set>
                                  </p:sub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31"/>
                                        </p:tgtEl>
                                        <p:attrNameLst>
                                          <p:attrName>style.visibility</p:attrName>
                                        </p:attrNameLst>
                                      </p:cBhvr>
                                      <p:to>
                                        <p:strVal val="visible"/>
                                      </p:to>
                                    </p:set>
                                  </p:childTnLst>
                                  <p:subTnLst>
                                    <p:set>
                                      <p:cBhvr override="childStyle">
                                        <p:cTn dur="1" fill="hold" display="0" masterRel="nextClick" afterEffect="1"/>
                                        <p:tgtEl>
                                          <p:spTgt spid="31"/>
                                        </p:tgtEl>
                                        <p:attrNameLst>
                                          <p:attrName>style.visibility</p:attrName>
                                        </p:attrNameLst>
                                      </p:cBhvr>
                                      <p:to>
                                        <p:strVal val="hidden"/>
                                      </p:to>
                                    </p:set>
                                  </p:subTnLst>
                                </p:cTn>
                              </p:par>
                            </p:childTnLst>
                          </p:cTn>
                        </p:par>
                      </p:childTnLst>
                    </p:cTn>
                  </p:par>
                  <p:par>
                    <p:cTn id="57" fill="hold">
                      <p:stCondLst>
                        <p:cond delay="indefinite"/>
                      </p:stCondLst>
                      <p:childTnLst>
                        <p:par>
                          <p:cTn id="58" fill="hold">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32"/>
                                        </p:tgtEl>
                                        <p:attrNameLst>
                                          <p:attrName>style.visibility</p:attrName>
                                        </p:attrNameLst>
                                      </p:cBhvr>
                                      <p:to>
                                        <p:strVal val="visible"/>
                                      </p:to>
                                    </p:set>
                                  </p:childTnLst>
                                  <p:subTnLst>
                                    <p:set>
                                      <p:cBhvr override="childStyle">
                                        <p:cTn dur="1" fill="hold" display="0" masterRel="nextClick" afterEffect="1"/>
                                        <p:tgtEl>
                                          <p:spTgt spid="32"/>
                                        </p:tgtEl>
                                        <p:attrNameLst>
                                          <p:attrName>style.visibility</p:attrName>
                                        </p:attrNameLst>
                                      </p:cBhvr>
                                      <p:to>
                                        <p:strVal val="hidden"/>
                                      </p:to>
                                    </p:set>
                                  </p:subTnLst>
                                </p:cTn>
                              </p:par>
                            </p:childTnLst>
                          </p:cTn>
                        </p:par>
                      </p:childTnLst>
                    </p:cTn>
                  </p:par>
                  <p:par>
                    <p:cTn id="61" fill="hold">
                      <p:stCondLst>
                        <p:cond delay="indefinite"/>
                      </p:stCondLst>
                      <p:childTnLst>
                        <p:par>
                          <p:cTn id="62" fill="hold">
                            <p:stCondLst>
                              <p:cond delay="0"/>
                            </p:stCondLst>
                            <p:childTnLst>
                              <p:par>
                                <p:cTn id="63" presetID="1" presetClass="entr" presetSubtype="0" fill="hold" grpId="0" nodeType="clickEffect">
                                  <p:stCondLst>
                                    <p:cond delay="0"/>
                                  </p:stCondLst>
                                  <p:childTnLst>
                                    <p:set>
                                      <p:cBhvr>
                                        <p:cTn id="64" dur="1" fill="hold">
                                          <p:stCondLst>
                                            <p:cond delay="0"/>
                                          </p:stCondLst>
                                        </p:cTn>
                                        <p:tgtEl>
                                          <p:spTgt spid="33"/>
                                        </p:tgtEl>
                                        <p:attrNameLst>
                                          <p:attrName>style.visibility</p:attrName>
                                        </p:attrNameLst>
                                      </p:cBhvr>
                                      <p:to>
                                        <p:strVal val="visible"/>
                                      </p:to>
                                    </p:set>
                                  </p:childTnLst>
                                  <p:subTnLst>
                                    <p:set>
                                      <p:cBhvr override="childStyle">
                                        <p:cTn dur="1" fill="hold" display="0" masterRel="nextClick" afterEffect="1"/>
                                        <p:tgtEl>
                                          <p:spTgt spid="33"/>
                                        </p:tgtEl>
                                        <p:attrNameLst>
                                          <p:attrName>style.visibility</p:attrName>
                                        </p:attrNameLst>
                                      </p:cBhvr>
                                      <p:to>
                                        <p:strVal val="hidden"/>
                                      </p:to>
                                    </p:set>
                                  </p:subTnLst>
                                </p:cTn>
                              </p:par>
                            </p:childTnLst>
                          </p:cTn>
                        </p:par>
                      </p:childTnLst>
                    </p:cTn>
                  </p:par>
                  <p:par>
                    <p:cTn id="65" fill="hold">
                      <p:stCondLst>
                        <p:cond delay="indefinite"/>
                      </p:stCondLst>
                      <p:childTnLst>
                        <p:par>
                          <p:cTn id="66" fill="hold">
                            <p:stCondLst>
                              <p:cond delay="0"/>
                            </p:stCondLst>
                            <p:childTnLst>
                              <p:par>
                                <p:cTn id="67" presetID="1" presetClass="exit" presetSubtype="0" fill="hold" grpId="1" nodeType="clickEffect">
                                  <p:stCondLst>
                                    <p:cond delay="0"/>
                                  </p:stCondLst>
                                  <p:childTnLst>
                                    <p:set>
                                      <p:cBhvr>
                                        <p:cTn id="68" dur="1" fill="hold">
                                          <p:stCondLst>
                                            <p:cond delay="0"/>
                                          </p:stCondLst>
                                        </p:cTn>
                                        <p:tgtEl>
                                          <p:spTgt spid="37"/>
                                        </p:tgtEl>
                                        <p:attrNameLst>
                                          <p:attrName>style.visibility</p:attrName>
                                        </p:attrNameLst>
                                      </p:cBhvr>
                                      <p:to>
                                        <p:strVal val="hidden"/>
                                      </p:to>
                                    </p:set>
                                  </p:childTnLst>
                                </p:cTn>
                              </p:par>
                            </p:childTnLst>
                          </p:cTn>
                        </p:par>
                      </p:childTnLst>
                    </p:cTn>
                  </p:par>
                  <p:par>
                    <p:cTn id="69" fill="hold">
                      <p:stCondLst>
                        <p:cond delay="indefinite"/>
                      </p:stCondLst>
                      <p:childTnLst>
                        <p:par>
                          <p:cTn id="70" fill="hold">
                            <p:stCondLst>
                              <p:cond delay="0"/>
                            </p:stCondLst>
                            <p:childTnLst>
                              <p:par>
                                <p:cTn id="71" presetID="1" presetClass="exit" presetSubtype="0" fill="hold" grpId="1" nodeType="clickEffect">
                                  <p:stCondLst>
                                    <p:cond delay="0"/>
                                  </p:stCondLst>
                                  <p:childTnLst>
                                    <p:set>
                                      <p:cBhvr>
                                        <p:cTn id="72" dur="1" fill="hold">
                                          <p:stCondLst>
                                            <p:cond delay="0"/>
                                          </p:stCondLst>
                                        </p:cTn>
                                        <p:tgtEl>
                                          <p:spTgt spid="42"/>
                                        </p:tgtEl>
                                        <p:attrNameLst>
                                          <p:attrName>style.visibility</p:attrName>
                                        </p:attrNameLst>
                                      </p:cBhvr>
                                      <p:to>
                                        <p:strVal val="hidden"/>
                                      </p:to>
                                    </p:set>
                                  </p:childTnLst>
                                </p:cTn>
                              </p:par>
                            </p:childTnLst>
                          </p:cTn>
                        </p:par>
                      </p:childTnLst>
                    </p:cTn>
                  </p:par>
                  <p:par>
                    <p:cTn id="73" fill="hold">
                      <p:stCondLst>
                        <p:cond delay="indefinite"/>
                      </p:stCondLst>
                      <p:childTnLst>
                        <p:par>
                          <p:cTn id="74" fill="hold">
                            <p:stCondLst>
                              <p:cond delay="0"/>
                            </p:stCondLst>
                            <p:childTnLst>
                              <p:par>
                                <p:cTn id="75" presetID="1" presetClass="entr" presetSubtype="0" fill="hold" grpId="0" nodeType="clickEffect">
                                  <p:stCondLst>
                                    <p:cond delay="0"/>
                                  </p:stCondLst>
                                  <p:childTnLst>
                                    <p:set>
                                      <p:cBhvr>
                                        <p:cTn id="76" dur="1" fill="hold">
                                          <p:stCondLst>
                                            <p:cond delay="0"/>
                                          </p:stCondLst>
                                        </p:cTn>
                                        <p:tgtEl>
                                          <p:spTgt spid="34"/>
                                        </p:tgtEl>
                                        <p:attrNameLst>
                                          <p:attrName>style.visibility</p:attrName>
                                        </p:attrNameLst>
                                      </p:cBhvr>
                                      <p:to>
                                        <p:strVal val="visible"/>
                                      </p:to>
                                    </p:set>
                                  </p:childTnLst>
                                  <p:subTnLst>
                                    <p:set>
                                      <p:cBhvr override="childStyle">
                                        <p:cTn dur="1" fill="hold" display="0" masterRel="nextClick" afterEffect="1"/>
                                        <p:tgtEl>
                                          <p:spTgt spid="34"/>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animBg="1"/>
      <p:bldP spid="7" grpId="0" animBg="1"/>
      <p:bldP spid="12" grpId="0" animBg="1"/>
      <p:bldP spid="9" grpId="0" animBg="1"/>
      <p:bldP spid="10" grpId="0" animBg="1"/>
      <p:bldP spid="15" grpId="0" animBg="1"/>
      <p:bldP spid="19" grpId="0" animBg="1"/>
      <p:bldP spid="21" grpId="0" animBg="1"/>
      <p:bldP spid="26" grpId="0" animBg="1"/>
      <p:bldP spid="56" grpId="0" animBg="1"/>
      <p:bldP spid="59" grpId="0" animBg="1"/>
      <p:bldP spid="60" grpId="0" animBg="1"/>
      <p:bldP spid="62" grpId="0" animBg="1"/>
      <p:bldP spid="35" grpId="0" animBg="1"/>
      <p:bldP spid="29" grpId="0" animBg="1"/>
      <p:bldP spid="37" grpId="0" animBg="1"/>
      <p:bldP spid="37" grpId="1" animBg="1"/>
      <p:bldP spid="38" grpId="0" animBg="1"/>
      <p:bldP spid="42" grpId="0" animBg="1"/>
      <p:bldP spid="42" grpId="1" animBg="1"/>
      <p:bldP spid="44" grpId="0" animBg="1"/>
      <p:bldP spid="30" grpId="0" animBg="1"/>
      <p:bldP spid="31" grpId="0" animBg="1"/>
      <p:bldP spid="32" grpId="0" animBg="1"/>
      <p:bldP spid="33" grpId="0" animBg="1"/>
      <p:bldP spid="34"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Oval 59"/>
          <p:cNvSpPr/>
          <p:nvPr/>
        </p:nvSpPr>
        <p:spPr>
          <a:xfrm>
            <a:off x="3180282" y="511628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Oval 58"/>
          <p:cNvSpPr/>
          <p:nvPr/>
        </p:nvSpPr>
        <p:spPr>
          <a:xfrm>
            <a:off x="3948729" y="589153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p:cNvSpPr/>
          <p:nvPr/>
        </p:nvSpPr>
        <p:spPr>
          <a:xfrm>
            <a:off x="5274631" y="529993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3857045" y="383842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2483841" y="2662899"/>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4454790" y="297302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p:cNvSpPr/>
          <p:nvPr/>
        </p:nvSpPr>
        <p:spPr>
          <a:xfrm>
            <a:off x="2640218" y="3869264"/>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1282320" y="3250728"/>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5092811" y="412331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p:cNvSpPr/>
          <p:nvPr/>
        </p:nvSpPr>
        <p:spPr>
          <a:xfrm>
            <a:off x="1251098" y="138248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4748705" y="1785850"/>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a:off x="6854457" y="203201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p:cNvSpPr/>
          <p:nvPr/>
        </p:nvSpPr>
        <p:spPr>
          <a:xfrm>
            <a:off x="2346304" y="145182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342799" y="2552893"/>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5386726" y="863992"/>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Oval 61"/>
          <p:cNvSpPr/>
          <p:nvPr/>
        </p:nvSpPr>
        <p:spPr>
          <a:xfrm>
            <a:off x="6610244" y="84908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Oval 81"/>
          <p:cNvSpPr/>
          <p:nvPr/>
        </p:nvSpPr>
        <p:spPr>
          <a:xfrm>
            <a:off x="3488961" y="2325930"/>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Oval 82"/>
          <p:cNvSpPr/>
          <p:nvPr/>
        </p:nvSpPr>
        <p:spPr>
          <a:xfrm>
            <a:off x="3857046" y="674914"/>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p:cNvSpPr/>
          <p:nvPr/>
        </p:nvSpPr>
        <p:spPr>
          <a:xfrm>
            <a:off x="5486400" y="2552894"/>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36"/>
          <p:cNvSpPr/>
          <p:nvPr/>
        </p:nvSpPr>
        <p:spPr>
          <a:xfrm rot="16200000">
            <a:off x="185582" y="1017316"/>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41"/>
          <p:cNvSpPr/>
          <p:nvPr/>
        </p:nvSpPr>
        <p:spPr>
          <a:xfrm rot="16200000">
            <a:off x="2845117" y="3689587"/>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44"/>
          <p:cNvSpPr/>
          <p:nvPr/>
        </p:nvSpPr>
        <p:spPr>
          <a:xfrm rot="16200000">
            <a:off x="4443151" y="376312"/>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37"/>
          <p:cNvSpPr/>
          <p:nvPr/>
        </p:nvSpPr>
        <p:spPr>
          <a:xfrm rot="16200000">
            <a:off x="185581" y="1017316"/>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43"/>
          <p:cNvSpPr/>
          <p:nvPr/>
        </p:nvSpPr>
        <p:spPr>
          <a:xfrm rot="16200000">
            <a:off x="2845116" y="3689587"/>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rot="16200000">
            <a:off x="4443149" y="376312"/>
            <a:ext cx="3048015" cy="3163980"/>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19</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Tree>
    <p:extLst>
      <p:ext uri="{BB962C8B-B14F-4D97-AF65-F5344CB8AC3E}">
        <p14:creationId xmlns:p14="http://schemas.microsoft.com/office/powerpoint/2010/main" val="20384942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1"/>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5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6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61"/>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62"/>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6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82"/>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83"/>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28"/>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29"/>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0"/>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35"/>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37"/>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8"/>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42"/>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44"/>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45"/>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46"/>
                                        </p:tgtEl>
                                        <p:attrNameLst>
                                          <p:attrName>style.visibility</p:attrName>
                                        </p:attrNameLst>
                                      </p:cBhvr>
                                      <p:to>
                                        <p:strVal val="visible"/>
                                      </p:to>
                                    </p:set>
                                  </p:childTnLst>
                                </p:cTn>
                              </p:par>
                            </p:childTnLst>
                          </p:cTn>
                        </p:par>
                      </p:childTnLst>
                    </p:cTn>
                  </p:par>
                  <p:par>
                    <p:cTn id="61" fill="hold">
                      <p:stCondLst>
                        <p:cond delay="indefinite"/>
                      </p:stCondLst>
                      <p:childTnLst>
                        <p:par>
                          <p:cTn id="62" fill="hold">
                            <p:stCondLst>
                              <p:cond delay="0"/>
                            </p:stCondLst>
                            <p:childTnLst>
                              <p:par>
                                <p:cTn id="63" presetID="1" presetClass="exit" presetSubtype="0" fill="hold" grpId="1" nodeType="clickEffect">
                                  <p:stCondLst>
                                    <p:cond delay="0"/>
                                  </p:stCondLst>
                                  <p:childTnLst>
                                    <p:set>
                                      <p:cBhvr>
                                        <p:cTn id="64" dur="1" fill="hold">
                                          <p:stCondLst>
                                            <p:cond delay="0"/>
                                          </p:stCondLst>
                                        </p:cTn>
                                        <p:tgtEl>
                                          <p:spTgt spid="37"/>
                                        </p:tgtEl>
                                        <p:attrNameLst>
                                          <p:attrName>style.visibility</p:attrName>
                                        </p:attrNameLst>
                                      </p:cBhvr>
                                      <p:to>
                                        <p:strVal val="hidden"/>
                                      </p:to>
                                    </p:set>
                                  </p:childTnLst>
                                </p:cTn>
                              </p:par>
                            </p:childTnLst>
                          </p:cTn>
                        </p:par>
                      </p:childTnLst>
                    </p:cTn>
                  </p:par>
                  <p:par>
                    <p:cTn id="65" fill="hold">
                      <p:stCondLst>
                        <p:cond delay="indefinite"/>
                      </p:stCondLst>
                      <p:childTnLst>
                        <p:par>
                          <p:cTn id="66" fill="hold">
                            <p:stCondLst>
                              <p:cond delay="0"/>
                            </p:stCondLst>
                            <p:childTnLst>
                              <p:par>
                                <p:cTn id="67" presetID="1" presetClass="exit" presetSubtype="0" fill="hold" grpId="1" nodeType="clickEffect">
                                  <p:stCondLst>
                                    <p:cond delay="0"/>
                                  </p:stCondLst>
                                  <p:childTnLst>
                                    <p:set>
                                      <p:cBhvr>
                                        <p:cTn id="68" dur="1" fill="hold">
                                          <p:stCondLst>
                                            <p:cond delay="0"/>
                                          </p:stCondLst>
                                        </p:cTn>
                                        <p:tgtEl>
                                          <p:spTgt spid="42"/>
                                        </p:tgtEl>
                                        <p:attrNameLst>
                                          <p:attrName>style.visibility</p:attrName>
                                        </p:attrNameLst>
                                      </p:cBhvr>
                                      <p:to>
                                        <p:strVal val="hidden"/>
                                      </p:to>
                                    </p:set>
                                  </p:childTnLst>
                                </p:cTn>
                              </p:par>
                            </p:childTnLst>
                          </p:cTn>
                        </p:par>
                      </p:childTnLst>
                    </p:cTn>
                  </p:par>
                  <p:par>
                    <p:cTn id="69" fill="hold">
                      <p:stCondLst>
                        <p:cond delay="indefinite"/>
                      </p:stCondLst>
                      <p:childTnLst>
                        <p:par>
                          <p:cTn id="70" fill="hold">
                            <p:stCondLst>
                              <p:cond delay="0"/>
                            </p:stCondLst>
                            <p:childTnLst>
                              <p:par>
                                <p:cTn id="71" presetID="1" presetClass="exit" presetSubtype="0" fill="hold" grpId="1" nodeType="clickEffect">
                                  <p:stCondLst>
                                    <p:cond delay="0"/>
                                  </p:stCondLst>
                                  <p:childTnLst>
                                    <p:set>
                                      <p:cBhvr>
                                        <p:cTn id="72" dur="1" fill="hold">
                                          <p:stCondLst>
                                            <p:cond delay="0"/>
                                          </p:stCondLst>
                                        </p:cTn>
                                        <p:tgtEl>
                                          <p:spTgt spid="4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animBg="1"/>
      <p:bldP spid="59" grpId="0" animBg="1"/>
      <p:bldP spid="64" grpId="0" animBg="1"/>
      <p:bldP spid="7" grpId="0" animBg="1"/>
      <p:bldP spid="21" grpId="0" animBg="1"/>
      <p:bldP spid="6" grpId="0" animBg="1"/>
      <p:bldP spid="61" grpId="0" animBg="1"/>
      <p:bldP spid="28" grpId="0" animBg="1"/>
      <p:bldP spid="29" grpId="0" animBg="1"/>
      <p:bldP spid="3" grpId="0" animBg="1"/>
      <p:bldP spid="5" grpId="0" animBg="1"/>
      <p:bldP spid="12" grpId="0" animBg="1"/>
      <p:bldP spid="9" grpId="0" animBg="1"/>
      <p:bldP spid="15" grpId="0" animBg="1"/>
      <p:bldP spid="19" grpId="0" animBg="1"/>
      <p:bldP spid="62" grpId="0" animBg="1"/>
      <p:bldP spid="82" grpId="0" animBg="1"/>
      <p:bldP spid="83" grpId="0" animBg="1"/>
      <p:bldP spid="30" grpId="0" animBg="1"/>
      <p:bldP spid="37" grpId="0" animBg="1"/>
      <p:bldP spid="37" grpId="1" animBg="1"/>
      <p:bldP spid="42" grpId="0" animBg="1"/>
      <p:bldP spid="42" grpId="1" animBg="1"/>
      <p:bldP spid="45" grpId="0" animBg="1"/>
      <p:bldP spid="45" grpId="1" animBg="1"/>
      <p:bldP spid="38" grpId="0" animBg="1"/>
      <p:bldP spid="44" grpId="0" animBg="1"/>
      <p:bldP spid="46" grpId="0" animBg="1"/>
      <p:bldP spid="35"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val 6"/>
          <p:cNvSpPr/>
          <p:nvPr/>
        </p:nvSpPr>
        <p:spPr>
          <a:xfrm>
            <a:off x="4602667" y="4065498"/>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7590362" y="4249743"/>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6571621" y="4252827"/>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a:off x="7505383" y="2332243"/>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1967561" y="3664999"/>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5551620" y="3482958"/>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p:cNvSpPr/>
          <p:nvPr/>
        </p:nvSpPr>
        <p:spPr>
          <a:xfrm>
            <a:off x="5728500" y="5306784"/>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p:cNvSpPr/>
          <p:nvPr/>
        </p:nvSpPr>
        <p:spPr>
          <a:xfrm>
            <a:off x="1967561" y="849084"/>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2452502" y="267971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p:cNvSpPr/>
          <p:nvPr/>
        </p:nvSpPr>
        <p:spPr>
          <a:xfrm>
            <a:off x="3730266" y="2645684"/>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3681153" y="728530"/>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911578" y="2385802"/>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5757626" y="243532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p:cNvSpPr/>
          <p:nvPr/>
        </p:nvSpPr>
        <p:spPr>
          <a:xfrm>
            <a:off x="6705898" y="331638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Oval 81"/>
          <p:cNvSpPr/>
          <p:nvPr/>
        </p:nvSpPr>
        <p:spPr>
          <a:xfrm>
            <a:off x="1864673" y="174588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Oval 82"/>
          <p:cNvSpPr/>
          <p:nvPr/>
        </p:nvSpPr>
        <p:spPr>
          <a:xfrm>
            <a:off x="3141717" y="1744414"/>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Oval 58"/>
          <p:cNvSpPr/>
          <p:nvPr/>
        </p:nvSpPr>
        <p:spPr>
          <a:xfrm>
            <a:off x="4769727" y="557348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p:cNvSpPr/>
          <p:nvPr/>
        </p:nvSpPr>
        <p:spPr>
          <a:xfrm>
            <a:off x="3300154" y="5469264"/>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36"/>
          <p:cNvSpPr/>
          <p:nvPr/>
        </p:nvSpPr>
        <p:spPr>
          <a:xfrm rot="16200000">
            <a:off x="563794" y="363404"/>
            <a:ext cx="3983192" cy="4134737"/>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41"/>
          <p:cNvSpPr/>
          <p:nvPr/>
        </p:nvSpPr>
        <p:spPr>
          <a:xfrm rot="16200000">
            <a:off x="4353859" y="1998129"/>
            <a:ext cx="3983192" cy="4134737"/>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37"/>
          <p:cNvSpPr/>
          <p:nvPr/>
        </p:nvSpPr>
        <p:spPr>
          <a:xfrm rot="16200000">
            <a:off x="563793" y="363404"/>
            <a:ext cx="3983192" cy="4134737"/>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43"/>
          <p:cNvSpPr/>
          <p:nvPr/>
        </p:nvSpPr>
        <p:spPr>
          <a:xfrm rot="16200000">
            <a:off x="4353857" y="1998129"/>
            <a:ext cx="3983191" cy="4134736"/>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p:cNvSpPr/>
          <p:nvPr/>
        </p:nvSpPr>
        <p:spPr>
          <a:xfrm>
            <a:off x="3172914" y="3904214"/>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Oval 61"/>
          <p:cNvSpPr/>
          <p:nvPr/>
        </p:nvSpPr>
        <p:spPr>
          <a:xfrm>
            <a:off x="6536204" y="1541352"/>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21</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29" name="Oval 28"/>
          <p:cNvSpPr/>
          <p:nvPr/>
        </p:nvSpPr>
        <p:spPr>
          <a:xfrm>
            <a:off x="4905093" y="154135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1770452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1"/>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3"/>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6"/>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56"/>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57"/>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59"/>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60"/>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62"/>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63"/>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64"/>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82"/>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83"/>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29"/>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35"/>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37"/>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38"/>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42"/>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44"/>
                                        </p:tgtEl>
                                        <p:attrNameLst>
                                          <p:attrName>style.visibility</p:attrName>
                                        </p:attrNameLst>
                                      </p:cBhvr>
                                      <p:to>
                                        <p:strVal val="visible"/>
                                      </p:to>
                                    </p:set>
                                  </p:childTnLst>
                                </p:cTn>
                              </p:par>
                            </p:childTnLst>
                          </p:cTn>
                        </p:par>
                      </p:childTnLst>
                    </p:cTn>
                  </p:par>
                  <p:par>
                    <p:cTn id="61" fill="hold">
                      <p:stCondLst>
                        <p:cond delay="indefinite"/>
                      </p:stCondLst>
                      <p:childTnLst>
                        <p:par>
                          <p:cTn id="62" fill="hold">
                            <p:stCondLst>
                              <p:cond delay="0"/>
                            </p:stCondLst>
                            <p:childTnLst>
                              <p:par>
                                <p:cTn id="63" presetID="1" presetClass="exit" presetSubtype="0" fill="hold" grpId="1" nodeType="clickEffect">
                                  <p:stCondLst>
                                    <p:cond delay="0"/>
                                  </p:stCondLst>
                                  <p:childTnLst>
                                    <p:set>
                                      <p:cBhvr>
                                        <p:cTn id="64" dur="1" fill="hold">
                                          <p:stCondLst>
                                            <p:cond delay="0"/>
                                          </p:stCondLst>
                                        </p:cTn>
                                        <p:tgtEl>
                                          <p:spTgt spid="37"/>
                                        </p:tgtEl>
                                        <p:attrNameLst>
                                          <p:attrName>style.visibility</p:attrName>
                                        </p:attrNameLst>
                                      </p:cBhvr>
                                      <p:to>
                                        <p:strVal val="hidden"/>
                                      </p:to>
                                    </p:set>
                                  </p:childTnLst>
                                </p:cTn>
                              </p:par>
                            </p:childTnLst>
                          </p:cTn>
                        </p:par>
                      </p:childTnLst>
                    </p:cTn>
                  </p:par>
                  <p:par>
                    <p:cTn id="65" fill="hold">
                      <p:stCondLst>
                        <p:cond delay="indefinite"/>
                      </p:stCondLst>
                      <p:childTnLst>
                        <p:par>
                          <p:cTn id="66" fill="hold">
                            <p:stCondLst>
                              <p:cond delay="0"/>
                            </p:stCondLst>
                            <p:childTnLst>
                              <p:par>
                                <p:cTn id="67" presetID="1" presetClass="exit" presetSubtype="0" fill="hold" grpId="1" nodeType="clickEffect">
                                  <p:stCondLst>
                                    <p:cond delay="0"/>
                                  </p:stCondLst>
                                  <p:childTnLst>
                                    <p:set>
                                      <p:cBhvr>
                                        <p:cTn id="68" dur="1" fill="hold">
                                          <p:stCondLst>
                                            <p:cond delay="0"/>
                                          </p:stCondLst>
                                        </p:cTn>
                                        <p:tgtEl>
                                          <p:spTgt spid="4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6" grpId="0" animBg="1"/>
      <p:bldP spid="57" grpId="0" animBg="1"/>
      <p:bldP spid="12" grpId="0" animBg="1"/>
      <p:bldP spid="21" grpId="0" animBg="1"/>
      <p:bldP spid="19" grpId="0" animBg="1"/>
      <p:bldP spid="56" grpId="0" animBg="1"/>
      <p:bldP spid="3" grpId="0" animBg="1"/>
      <p:bldP spid="5" grpId="0" animBg="1"/>
      <p:bldP spid="9" grpId="0" animBg="1"/>
      <p:bldP spid="11" grpId="0" animBg="1"/>
      <p:bldP spid="15" grpId="0" animBg="1"/>
      <p:bldP spid="23" grpId="0" animBg="1"/>
      <p:bldP spid="64" grpId="0" animBg="1"/>
      <p:bldP spid="82" grpId="0" animBg="1"/>
      <p:bldP spid="83" grpId="0" animBg="1"/>
      <p:bldP spid="59" grpId="0" animBg="1"/>
      <p:bldP spid="60" grpId="0" animBg="1"/>
      <p:bldP spid="37" grpId="0" animBg="1"/>
      <p:bldP spid="37" grpId="1" animBg="1"/>
      <p:bldP spid="42" grpId="0" animBg="1"/>
      <p:bldP spid="42" grpId="1" animBg="1"/>
      <p:bldP spid="38" grpId="0" animBg="1"/>
      <p:bldP spid="44" grpId="0" animBg="1"/>
      <p:bldP spid="63" grpId="0" animBg="1"/>
      <p:bldP spid="62" grpId="0" animBg="1"/>
      <p:bldP spid="35" grpId="0" animBg="1"/>
      <p:bldP spid="29"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Oval 55"/>
          <p:cNvSpPr/>
          <p:nvPr/>
        </p:nvSpPr>
        <p:spPr>
          <a:xfrm>
            <a:off x="5350107" y="1681153"/>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a:off x="6400231" y="2189968"/>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4268168" y="2062179"/>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p:cNvSpPr/>
          <p:nvPr/>
        </p:nvSpPr>
        <p:spPr>
          <a:xfrm>
            <a:off x="1282320" y="206829"/>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709902" y="3771582"/>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2221688" y="489912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5118008" y="3011489"/>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p:cNvSpPr/>
          <p:nvPr/>
        </p:nvSpPr>
        <p:spPr>
          <a:xfrm>
            <a:off x="2753378" y="380999"/>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3346482" y="3695229"/>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1885560" y="3771583"/>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5038818" y="61026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930628" y="508229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7979229" y="3477668"/>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p:cNvSpPr/>
          <p:nvPr/>
        </p:nvSpPr>
        <p:spPr>
          <a:xfrm>
            <a:off x="6451711" y="339793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7979229" y="5036687"/>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Oval 58"/>
          <p:cNvSpPr/>
          <p:nvPr/>
        </p:nvSpPr>
        <p:spPr>
          <a:xfrm>
            <a:off x="5523780" y="4866303"/>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p:cNvSpPr/>
          <p:nvPr/>
        </p:nvSpPr>
        <p:spPr>
          <a:xfrm>
            <a:off x="1916621" y="5986130"/>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p:cNvSpPr/>
          <p:nvPr/>
        </p:nvSpPr>
        <p:spPr>
          <a:xfrm>
            <a:off x="5229865" y="3934222"/>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Oval 61"/>
          <p:cNvSpPr/>
          <p:nvPr/>
        </p:nvSpPr>
        <p:spPr>
          <a:xfrm>
            <a:off x="6503181" y="72105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p:cNvSpPr/>
          <p:nvPr/>
        </p:nvSpPr>
        <p:spPr>
          <a:xfrm>
            <a:off x="3346483" y="523192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p:cNvSpPr/>
          <p:nvPr/>
        </p:nvSpPr>
        <p:spPr>
          <a:xfrm>
            <a:off x="6453023" y="5779238"/>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p:cNvSpPr/>
          <p:nvPr/>
        </p:nvSpPr>
        <p:spPr>
          <a:xfrm>
            <a:off x="6829505" y="4448858"/>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3740379" y="92888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78"/>
          <p:cNvSpPr/>
          <p:nvPr/>
        </p:nvSpPr>
        <p:spPr>
          <a:xfrm>
            <a:off x="4155172" y="4351852"/>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Oval 79"/>
          <p:cNvSpPr/>
          <p:nvPr/>
        </p:nvSpPr>
        <p:spPr>
          <a:xfrm>
            <a:off x="2631181" y="1863114"/>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Oval 80"/>
          <p:cNvSpPr/>
          <p:nvPr/>
        </p:nvSpPr>
        <p:spPr>
          <a:xfrm>
            <a:off x="1681124" y="123933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Oval 81"/>
          <p:cNvSpPr/>
          <p:nvPr/>
        </p:nvSpPr>
        <p:spPr>
          <a:xfrm>
            <a:off x="1282320" y="261984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Oval 82"/>
          <p:cNvSpPr/>
          <p:nvPr/>
        </p:nvSpPr>
        <p:spPr>
          <a:xfrm>
            <a:off x="301351" y="172872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p:cNvSpPr/>
          <p:nvPr/>
        </p:nvSpPr>
        <p:spPr>
          <a:xfrm>
            <a:off x="2848523" y="2868818"/>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36"/>
          <p:cNvSpPr/>
          <p:nvPr/>
        </p:nvSpPr>
        <p:spPr>
          <a:xfrm rot="16200000">
            <a:off x="198352" y="90213"/>
            <a:ext cx="3268554" cy="3392910"/>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41"/>
          <p:cNvSpPr/>
          <p:nvPr/>
        </p:nvSpPr>
        <p:spPr>
          <a:xfrm rot="16200000">
            <a:off x="3988418" y="493514"/>
            <a:ext cx="3268554" cy="3392910"/>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44"/>
          <p:cNvSpPr/>
          <p:nvPr/>
        </p:nvSpPr>
        <p:spPr>
          <a:xfrm rot="16200000">
            <a:off x="824440" y="3463765"/>
            <a:ext cx="3268554" cy="3392910"/>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46"/>
          <p:cNvSpPr/>
          <p:nvPr/>
        </p:nvSpPr>
        <p:spPr>
          <a:xfrm rot="16200000">
            <a:off x="5394911" y="3243227"/>
            <a:ext cx="3268554" cy="3392910"/>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37"/>
          <p:cNvSpPr/>
          <p:nvPr/>
        </p:nvSpPr>
        <p:spPr>
          <a:xfrm rot="16200000">
            <a:off x="198351" y="90213"/>
            <a:ext cx="3268554" cy="3392910"/>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43"/>
          <p:cNvSpPr/>
          <p:nvPr/>
        </p:nvSpPr>
        <p:spPr>
          <a:xfrm rot="16200000">
            <a:off x="3988417" y="493514"/>
            <a:ext cx="3268554" cy="3392910"/>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rot="16200000">
            <a:off x="824437" y="3463764"/>
            <a:ext cx="3268553" cy="339290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47"/>
          <p:cNvSpPr/>
          <p:nvPr/>
        </p:nvSpPr>
        <p:spPr>
          <a:xfrm rot="16200000">
            <a:off x="5394910" y="3243227"/>
            <a:ext cx="3268554" cy="3392910"/>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29</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Tree>
    <p:extLst>
      <p:ext uri="{BB962C8B-B14F-4D97-AF65-F5344CB8AC3E}">
        <p14:creationId xmlns:p14="http://schemas.microsoft.com/office/powerpoint/2010/main" val="27351649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5"/>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9"/>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3"/>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6"/>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40"/>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56"/>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57"/>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59"/>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60"/>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61"/>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62"/>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64"/>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65"/>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67"/>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75"/>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79"/>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81"/>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82"/>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83"/>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84"/>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35"/>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37"/>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38"/>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42"/>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44"/>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45"/>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46"/>
                                        </p:tgtEl>
                                        <p:attrNameLst>
                                          <p:attrName>style.visibility</p:attrName>
                                        </p:attrNameLst>
                                      </p:cBhvr>
                                      <p:to>
                                        <p:strVal val="visible"/>
                                      </p:to>
                                    </p:set>
                                  </p:childTnLst>
                                </p:cTn>
                              </p:par>
                              <p:par>
                                <p:cTn id="81" presetID="1" presetClass="entr" presetSubtype="0" fill="hold" grpId="0" nodeType="withEffect">
                                  <p:stCondLst>
                                    <p:cond delay="0"/>
                                  </p:stCondLst>
                                  <p:childTnLst>
                                    <p:set>
                                      <p:cBhvr>
                                        <p:cTn id="82" dur="1" fill="hold">
                                          <p:stCondLst>
                                            <p:cond delay="0"/>
                                          </p:stCondLst>
                                        </p:cTn>
                                        <p:tgtEl>
                                          <p:spTgt spid="47"/>
                                        </p:tgtEl>
                                        <p:attrNameLst>
                                          <p:attrName>style.visibility</p:attrName>
                                        </p:attrNameLst>
                                      </p:cBhvr>
                                      <p:to>
                                        <p:strVal val="visible"/>
                                      </p:to>
                                    </p:set>
                                  </p:childTnLst>
                                </p:cTn>
                              </p:par>
                              <p:par>
                                <p:cTn id="83" presetID="1" presetClass="entr" presetSubtype="0" fill="hold" grpId="0" nodeType="withEffect">
                                  <p:stCondLst>
                                    <p:cond delay="0"/>
                                  </p:stCondLst>
                                  <p:childTnLst>
                                    <p:set>
                                      <p:cBhvr>
                                        <p:cTn id="84" dur="1" fill="hold">
                                          <p:stCondLst>
                                            <p:cond delay="0"/>
                                          </p:stCondLst>
                                        </p:cTn>
                                        <p:tgtEl>
                                          <p:spTgt spid="48"/>
                                        </p:tgtEl>
                                        <p:attrNameLst>
                                          <p:attrName>style.visibility</p:attrName>
                                        </p:attrNameLst>
                                      </p:cBhvr>
                                      <p:to>
                                        <p:strVal val="visible"/>
                                      </p:to>
                                    </p:set>
                                  </p:childTnLst>
                                </p:cTn>
                              </p:par>
                            </p:childTnLst>
                          </p:cTn>
                        </p:par>
                      </p:childTnLst>
                    </p:cTn>
                  </p:par>
                  <p:par>
                    <p:cTn id="85" fill="hold">
                      <p:stCondLst>
                        <p:cond delay="indefinite"/>
                      </p:stCondLst>
                      <p:childTnLst>
                        <p:par>
                          <p:cTn id="86" fill="hold">
                            <p:stCondLst>
                              <p:cond delay="0"/>
                            </p:stCondLst>
                            <p:childTnLst>
                              <p:par>
                                <p:cTn id="87" presetID="1" presetClass="exit" presetSubtype="0" fill="hold" grpId="1" nodeType="clickEffect">
                                  <p:stCondLst>
                                    <p:cond delay="0"/>
                                  </p:stCondLst>
                                  <p:childTnLst>
                                    <p:set>
                                      <p:cBhvr>
                                        <p:cTn id="88" dur="1" fill="hold">
                                          <p:stCondLst>
                                            <p:cond delay="0"/>
                                          </p:stCondLst>
                                        </p:cTn>
                                        <p:tgtEl>
                                          <p:spTgt spid="37"/>
                                        </p:tgtEl>
                                        <p:attrNameLst>
                                          <p:attrName>style.visibility</p:attrName>
                                        </p:attrNameLst>
                                      </p:cBhvr>
                                      <p:to>
                                        <p:strVal val="hidden"/>
                                      </p:to>
                                    </p:set>
                                  </p:childTnLst>
                                </p:cTn>
                              </p:par>
                            </p:childTnLst>
                          </p:cTn>
                        </p:par>
                      </p:childTnLst>
                    </p:cTn>
                  </p:par>
                  <p:par>
                    <p:cTn id="89" fill="hold">
                      <p:stCondLst>
                        <p:cond delay="indefinite"/>
                      </p:stCondLst>
                      <p:childTnLst>
                        <p:par>
                          <p:cTn id="90" fill="hold">
                            <p:stCondLst>
                              <p:cond delay="0"/>
                            </p:stCondLst>
                            <p:childTnLst>
                              <p:par>
                                <p:cTn id="91" presetID="1" presetClass="exit" presetSubtype="0" fill="hold" grpId="1" nodeType="clickEffect">
                                  <p:stCondLst>
                                    <p:cond delay="0"/>
                                  </p:stCondLst>
                                  <p:childTnLst>
                                    <p:set>
                                      <p:cBhvr>
                                        <p:cTn id="92" dur="1" fill="hold">
                                          <p:stCondLst>
                                            <p:cond delay="0"/>
                                          </p:stCondLst>
                                        </p:cTn>
                                        <p:tgtEl>
                                          <p:spTgt spid="42"/>
                                        </p:tgtEl>
                                        <p:attrNameLst>
                                          <p:attrName>style.visibility</p:attrName>
                                        </p:attrNameLst>
                                      </p:cBhvr>
                                      <p:to>
                                        <p:strVal val="hidden"/>
                                      </p:to>
                                    </p:set>
                                  </p:childTnLst>
                                </p:cTn>
                              </p:par>
                            </p:childTnLst>
                          </p:cTn>
                        </p:par>
                      </p:childTnLst>
                    </p:cTn>
                  </p:par>
                  <p:par>
                    <p:cTn id="93" fill="hold">
                      <p:stCondLst>
                        <p:cond delay="indefinite"/>
                      </p:stCondLst>
                      <p:childTnLst>
                        <p:par>
                          <p:cTn id="94" fill="hold">
                            <p:stCondLst>
                              <p:cond delay="0"/>
                            </p:stCondLst>
                            <p:childTnLst>
                              <p:par>
                                <p:cTn id="95" presetID="1" presetClass="exit" presetSubtype="0" fill="hold" grpId="1" nodeType="clickEffect">
                                  <p:stCondLst>
                                    <p:cond delay="0"/>
                                  </p:stCondLst>
                                  <p:childTnLst>
                                    <p:set>
                                      <p:cBhvr>
                                        <p:cTn id="96" dur="1" fill="hold">
                                          <p:stCondLst>
                                            <p:cond delay="0"/>
                                          </p:stCondLst>
                                        </p:cTn>
                                        <p:tgtEl>
                                          <p:spTgt spid="45"/>
                                        </p:tgtEl>
                                        <p:attrNameLst>
                                          <p:attrName>style.visibility</p:attrName>
                                        </p:attrNameLst>
                                      </p:cBhvr>
                                      <p:to>
                                        <p:strVal val="hidden"/>
                                      </p:to>
                                    </p:set>
                                  </p:childTnLst>
                                </p:cTn>
                              </p:par>
                            </p:childTnLst>
                          </p:cTn>
                        </p:par>
                      </p:childTnLst>
                    </p:cTn>
                  </p:par>
                  <p:par>
                    <p:cTn id="97" fill="hold">
                      <p:stCondLst>
                        <p:cond delay="indefinite"/>
                      </p:stCondLst>
                      <p:childTnLst>
                        <p:par>
                          <p:cTn id="98" fill="hold">
                            <p:stCondLst>
                              <p:cond delay="0"/>
                            </p:stCondLst>
                            <p:childTnLst>
                              <p:par>
                                <p:cTn id="99" presetID="1" presetClass="exit" presetSubtype="0" fill="hold" grpId="1" nodeType="clickEffect">
                                  <p:stCondLst>
                                    <p:cond delay="0"/>
                                  </p:stCondLst>
                                  <p:childTnLst>
                                    <p:set>
                                      <p:cBhvr>
                                        <p:cTn id="100" dur="1" fill="hold">
                                          <p:stCondLst>
                                            <p:cond delay="0"/>
                                          </p:stCondLst>
                                        </p:cTn>
                                        <p:tgtEl>
                                          <p:spTgt spid="4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p:bldP spid="12" grpId="0" animBg="1"/>
      <p:bldP spid="23" grpId="0" animBg="1"/>
      <p:bldP spid="3" grpId="0" animBg="1"/>
      <p:bldP spid="5" grpId="0" animBg="1"/>
      <p:bldP spid="6" grpId="0" animBg="1"/>
      <p:bldP spid="7" grpId="0" animBg="1"/>
      <p:bldP spid="9" grpId="0" animBg="1"/>
      <p:bldP spid="11" grpId="0" animBg="1"/>
      <p:bldP spid="15" grpId="0" animBg="1"/>
      <p:bldP spid="19" grpId="0" animBg="1"/>
      <p:bldP spid="21" grpId="0" animBg="1"/>
      <p:bldP spid="26" grpId="0" animBg="1"/>
      <p:bldP spid="40" grpId="0" animBg="1"/>
      <p:bldP spid="57" grpId="0" animBg="1"/>
      <p:bldP spid="59" grpId="0" animBg="1"/>
      <p:bldP spid="60" grpId="0" animBg="1"/>
      <p:bldP spid="61" grpId="0" animBg="1"/>
      <p:bldP spid="62" grpId="0" animBg="1"/>
      <p:bldP spid="64" grpId="0" animBg="1"/>
      <p:bldP spid="65" grpId="0" animBg="1"/>
      <p:bldP spid="67" grpId="0" animBg="1"/>
      <p:bldP spid="75" grpId="0" animBg="1"/>
      <p:bldP spid="79" grpId="0" animBg="1"/>
      <p:bldP spid="80" grpId="0" animBg="1"/>
      <p:bldP spid="81" grpId="0" animBg="1"/>
      <p:bldP spid="82" grpId="0" animBg="1"/>
      <p:bldP spid="83" grpId="0" animBg="1"/>
      <p:bldP spid="84" grpId="0" animBg="1"/>
      <p:bldP spid="37" grpId="0" animBg="1"/>
      <p:bldP spid="37" grpId="1" animBg="1"/>
      <p:bldP spid="42" grpId="0" animBg="1"/>
      <p:bldP spid="42" grpId="1" animBg="1"/>
      <p:bldP spid="45" grpId="0" animBg="1"/>
      <p:bldP spid="45" grpId="1" animBg="1"/>
      <p:bldP spid="47" grpId="0" animBg="1"/>
      <p:bldP spid="47" grpId="1" animBg="1"/>
      <p:bldP spid="38" grpId="0" animBg="1"/>
      <p:bldP spid="44" grpId="0" animBg="1"/>
      <p:bldP spid="46" grpId="0" animBg="1"/>
      <p:bldP spid="48" grpId="0" animBg="1"/>
      <p:bldP spid="35"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Oval 10"/>
          <p:cNvSpPr/>
          <p:nvPr/>
        </p:nvSpPr>
        <p:spPr>
          <a:xfrm>
            <a:off x="4182189" y="1230492"/>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p:cNvSpPr/>
          <p:nvPr/>
        </p:nvSpPr>
        <p:spPr>
          <a:xfrm>
            <a:off x="3374895" y="461097"/>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a:off x="6750244" y="1166947"/>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p:cNvSpPr/>
          <p:nvPr/>
        </p:nvSpPr>
        <p:spPr>
          <a:xfrm>
            <a:off x="2690043" y="112667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5409012" y="119077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3593347" y="3818767"/>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Oval 61"/>
          <p:cNvSpPr/>
          <p:nvPr/>
        </p:nvSpPr>
        <p:spPr>
          <a:xfrm>
            <a:off x="6072152" y="333308"/>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7860852" y="450857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Oval 58"/>
          <p:cNvSpPr/>
          <p:nvPr/>
        </p:nvSpPr>
        <p:spPr>
          <a:xfrm>
            <a:off x="2103673" y="470775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Oval 65"/>
          <p:cNvSpPr/>
          <p:nvPr/>
        </p:nvSpPr>
        <p:spPr>
          <a:xfrm>
            <a:off x="1385725" y="5572784"/>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Oval 69"/>
          <p:cNvSpPr/>
          <p:nvPr/>
        </p:nvSpPr>
        <p:spPr>
          <a:xfrm>
            <a:off x="2923395" y="552185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4769727" y="207291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4278085" y="2981380"/>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p:cNvSpPr/>
          <p:nvPr/>
        </p:nvSpPr>
        <p:spPr>
          <a:xfrm>
            <a:off x="5081754" y="482237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2848523" y="3073149"/>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342799" y="305328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6560542" y="452845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p:cNvSpPr/>
          <p:nvPr/>
        </p:nvSpPr>
        <p:spPr>
          <a:xfrm>
            <a:off x="7148371" y="3694887"/>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p:cNvSpPr/>
          <p:nvPr/>
        </p:nvSpPr>
        <p:spPr>
          <a:xfrm>
            <a:off x="3887262" y="531398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p:cNvSpPr/>
          <p:nvPr/>
        </p:nvSpPr>
        <p:spPr>
          <a:xfrm>
            <a:off x="1679640" y="315060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p:cNvSpPr/>
          <p:nvPr/>
        </p:nvSpPr>
        <p:spPr>
          <a:xfrm>
            <a:off x="1026041" y="236057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p:cNvSpPr/>
          <p:nvPr/>
        </p:nvSpPr>
        <p:spPr>
          <a:xfrm>
            <a:off x="4933013" y="364669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p:cNvSpPr/>
          <p:nvPr/>
        </p:nvSpPr>
        <p:spPr>
          <a:xfrm>
            <a:off x="7090786" y="5010043"/>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p:cNvSpPr/>
          <p:nvPr/>
        </p:nvSpPr>
        <p:spPr>
          <a:xfrm>
            <a:off x="2103673" y="5815770"/>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p:cNvSpPr/>
          <p:nvPr/>
        </p:nvSpPr>
        <p:spPr>
          <a:xfrm>
            <a:off x="6016698" y="1682527"/>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p:cNvSpPr/>
          <p:nvPr/>
        </p:nvSpPr>
        <p:spPr>
          <a:xfrm>
            <a:off x="3274925" y="1679358"/>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p:cNvSpPr/>
          <p:nvPr/>
        </p:nvSpPr>
        <p:spPr>
          <a:xfrm>
            <a:off x="888472" y="358664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p:cNvSpPr/>
          <p:nvPr/>
        </p:nvSpPr>
        <p:spPr>
          <a:xfrm>
            <a:off x="4182189" y="441384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36"/>
          <p:cNvSpPr/>
          <p:nvPr/>
        </p:nvSpPr>
        <p:spPr>
          <a:xfrm rot="16200000">
            <a:off x="121787" y="2031539"/>
            <a:ext cx="2396340" cy="248751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41"/>
          <p:cNvSpPr/>
          <p:nvPr/>
        </p:nvSpPr>
        <p:spPr>
          <a:xfrm rot="16200000">
            <a:off x="2511074" y="106815"/>
            <a:ext cx="2396340" cy="248751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44"/>
          <p:cNvSpPr/>
          <p:nvPr/>
        </p:nvSpPr>
        <p:spPr>
          <a:xfrm rot="16200000">
            <a:off x="5248794" y="106817"/>
            <a:ext cx="2396340" cy="248751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46"/>
          <p:cNvSpPr/>
          <p:nvPr/>
        </p:nvSpPr>
        <p:spPr>
          <a:xfrm rot="16200000">
            <a:off x="1260307" y="4427878"/>
            <a:ext cx="2396338" cy="2487510"/>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48"/>
          <p:cNvSpPr/>
          <p:nvPr/>
        </p:nvSpPr>
        <p:spPr>
          <a:xfrm rot="16200000">
            <a:off x="3430555" y="2662912"/>
            <a:ext cx="2396338" cy="2487510"/>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50"/>
          <p:cNvSpPr/>
          <p:nvPr/>
        </p:nvSpPr>
        <p:spPr>
          <a:xfrm rot="16200000">
            <a:off x="6322444" y="3424775"/>
            <a:ext cx="2396338" cy="2487510"/>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37"/>
          <p:cNvSpPr/>
          <p:nvPr/>
        </p:nvSpPr>
        <p:spPr>
          <a:xfrm rot="16200000">
            <a:off x="121786" y="2031539"/>
            <a:ext cx="2396340" cy="248751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43"/>
          <p:cNvSpPr/>
          <p:nvPr/>
        </p:nvSpPr>
        <p:spPr>
          <a:xfrm rot="16200000">
            <a:off x="2511073" y="106815"/>
            <a:ext cx="2396340" cy="248751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rot="16200000">
            <a:off x="5248791" y="106817"/>
            <a:ext cx="2396338" cy="2487510"/>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47"/>
          <p:cNvSpPr/>
          <p:nvPr/>
        </p:nvSpPr>
        <p:spPr>
          <a:xfrm rot="16200000">
            <a:off x="1260306" y="4427878"/>
            <a:ext cx="2396338" cy="2487510"/>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49"/>
          <p:cNvSpPr/>
          <p:nvPr/>
        </p:nvSpPr>
        <p:spPr>
          <a:xfrm rot="16200000">
            <a:off x="3430554" y="2662912"/>
            <a:ext cx="2396338" cy="2487510"/>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51"/>
          <p:cNvSpPr/>
          <p:nvPr/>
        </p:nvSpPr>
        <p:spPr>
          <a:xfrm rot="16200000">
            <a:off x="6322443" y="3424775"/>
            <a:ext cx="2396338" cy="2487510"/>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28</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29" name="Rectangular Callout 28"/>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The total number of shapes is…</a:t>
            </a:r>
            <a:endParaRPr lang="en-US" b="1" dirty="0">
              <a:solidFill>
                <a:schemeClr val="tx1"/>
              </a:solidFill>
            </a:endParaRPr>
          </a:p>
        </p:txBody>
      </p:sp>
      <p:sp>
        <p:nvSpPr>
          <p:cNvPr id="30" name="Rectangular Callout 29"/>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Splat!</a:t>
            </a:r>
            <a:endParaRPr lang="en-US" b="1" dirty="0">
              <a:solidFill>
                <a:schemeClr val="tx1"/>
              </a:solidFill>
            </a:endParaRPr>
          </a:p>
        </p:txBody>
      </p:sp>
      <p:sp>
        <p:nvSpPr>
          <p:cNvPr id="31" name="Rectangular Callout 30"/>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How many shapes are under each splat?  How do you know?</a:t>
            </a:r>
            <a:endParaRPr lang="en-US" b="1" dirty="0">
              <a:solidFill>
                <a:schemeClr val="tx1"/>
              </a:solidFill>
            </a:endParaRPr>
          </a:p>
        </p:txBody>
      </p:sp>
      <p:sp>
        <p:nvSpPr>
          <p:cNvPr id="32" name="Rectangular Callout 31"/>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How else could you know?</a:t>
            </a:r>
            <a:endParaRPr lang="en-US" b="1" dirty="0">
              <a:solidFill>
                <a:schemeClr val="tx1"/>
              </a:solidFill>
            </a:endParaRPr>
          </a:p>
        </p:txBody>
      </p:sp>
      <p:sp>
        <p:nvSpPr>
          <p:cNvPr id="33" name="Rectangular Callout 32"/>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Let’s look under the splats to see how many shapes are there.</a:t>
            </a:r>
            <a:endParaRPr lang="en-US" b="1" dirty="0">
              <a:solidFill>
                <a:schemeClr val="tx1"/>
              </a:solidFill>
            </a:endParaRPr>
          </a:p>
        </p:txBody>
      </p:sp>
      <p:sp>
        <p:nvSpPr>
          <p:cNvPr id="34" name="Rectangular Callout 33"/>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What can we learn from this picture?</a:t>
            </a:r>
            <a:endParaRPr lang="en-US" b="1" dirty="0">
              <a:solidFill>
                <a:schemeClr val="tx1"/>
              </a:solidFill>
            </a:endParaRPr>
          </a:p>
        </p:txBody>
      </p:sp>
    </p:spTree>
    <p:extLst>
      <p:ext uri="{BB962C8B-B14F-4D97-AF65-F5344CB8AC3E}">
        <p14:creationId xmlns:p14="http://schemas.microsoft.com/office/powerpoint/2010/main" val="35008800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5"/>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9"/>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3"/>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6"/>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40"/>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56"/>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57"/>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58"/>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59"/>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60"/>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62"/>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64"/>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66"/>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70"/>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55"/>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61"/>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53"/>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63"/>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65"/>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54"/>
                                        </p:tgtEl>
                                        <p:attrNameLst>
                                          <p:attrName>style.visibility</p:attrName>
                                        </p:attrNameLst>
                                      </p:cBhvr>
                                      <p:to>
                                        <p:strVal val="visible"/>
                                      </p:to>
                                    </p:set>
                                  </p:childTnLst>
                                </p:cTn>
                              </p:par>
                            </p:childTnLst>
                          </p:cTn>
                        </p:par>
                      </p:childTnLst>
                    </p:cTn>
                  </p:par>
                  <p:par>
                    <p:cTn id="61" fill="hold">
                      <p:stCondLst>
                        <p:cond delay="indefinite"/>
                      </p:stCondLst>
                      <p:childTnLst>
                        <p:par>
                          <p:cTn id="62" fill="hold">
                            <p:stCondLst>
                              <p:cond delay="0"/>
                            </p:stCondLst>
                            <p:childTnLst>
                              <p:par>
                                <p:cTn id="63" presetID="1" presetClass="entr" presetSubtype="0" fill="hold" grpId="0" nodeType="clickEffect">
                                  <p:stCondLst>
                                    <p:cond delay="0"/>
                                  </p:stCondLst>
                                  <p:childTnLst>
                                    <p:set>
                                      <p:cBhvr>
                                        <p:cTn id="64" dur="1" fill="hold">
                                          <p:stCondLst>
                                            <p:cond delay="0"/>
                                          </p:stCondLst>
                                        </p:cTn>
                                        <p:tgtEl>
                                          <p:spTgt spid="29"/>
                                        </p:tgtEl>
                                        <p:attrNameLst>
                                          <p:attrName>style.visibility</p:attrName>
                                        </p:attrNameLst>
                                      </p:cBhvr>
                                      <p:to>
                                        <p:strVal val="visible"/>
                                      </p:to>
                                    </p:set>
                                  </p:childTnLst>
                                  <p:subTnLst>
                                    <p:set>
                                      <p:cBhvr override="childStyle">
                                        <p:cTn dur="1" fill="hold" display="0" masterRel="nextClick" afterEffect="1"/>
                                        <p:tgtEl>
                                          <p:spTgt spid="29"/>
                                        </p:tgtEl>
                                        <p:attrNameLst>
                                          <p:attrName>style.visibility</p:attrName>
                                        </p:attrNameLst>
                                      </p:cBhvr>
                                      <p:to>
                                        <p:strVal val="hidden"/>
                                      </p:to>
                                    </p:set>
                                  </p:subTnLst>
                                </p:cTn>
                              </p:par>
                            </p:childTnLst>
                          </p:cTn>
                        </p:par>
                      </p:childTnLst>
                    </p:cTn>
                  </p:par>
                  <p:par>
                    <p:cTn id="65" fill="hold">
                      <p:stCondLst>
                        <p:cond delay="indefinite"/>
                      </p:stCondLst>
                      <p:childTnLst>
                        <p:par>
                          <p:cTn id="66" fill="hold">
                            <p:stCondLst>
                              <p:cond delay="0"/>
                            </p:stCondLst>
                            <p:childTnLst>
                              <p:par>
                                <p:cTn id="67" presetID="1" presetClass="entr" presetSubtype="0" fill="hold" grpId="0" nodeType="clickEffect">
                                  <p:stCondLst>
                                    <p:cond delay="0"/>
                                  </p:stCondLst>
                                  <p:childTnLst>
                                    <p:set>
                                      <p:cBhvr>
                                        <p:cTn id="68" dur="1" fill="hold">
                                          <p:stCondLst>
                                            <p:cond delay="0"/>
                                          </p:stCondLst>
                                        </p:cTn>
                                        <p:tgtEl>
                                          <p:spTgt spid="35"/>
                                        </p:tgtEl>
                                        <p:attrNameLst>
                                          <p:attrName>style.visibility</p:attrName>
                                        </p:attrNameLst>
                                      </p:cBhvr>
                                      <p:to>
                                        <p:strVal val="visible"/>
                                      </p:to>
                                    </p:set>
                                  </p:childTnLst>
                                </p:cTn>
                              </p:par>
                            </p:childTnLst>
                          </p:cTn>
                        </p:par>
                      </p:childTnLst>
                    </p:cTn>
                  </p:par>
                  <p:par>
                    <p:cTn id="69" fill="hold">
                      <p:stCondLst>
                        <p:cond delay="indefinite"/>
                      </p:stCondLst>
                      <p:childTnLst>
                        <p:par>
                          <p:cTn id="70" fill="hold">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37"/>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38"/>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42"/>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44"/>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45"/>
                                        </p:tgtEl>
                                        <p:attrNameLst>
                                          <p:attrName>style.visibility</p:attrName>
                                        </p:attrNameLst>
                                      </p:cBhvr>
                                      <p:to>
                                        <p:strVal val="visible"/>
                                      </p:to>
                                    </p:set>
                                  </p:childTnLst>
                                </p:cTn>
                              </p:par>
                              <p:par>
                                <p:cTn id="81" presetID="1" presetClass="entr" presetSubtype="0" fill="hold" grpId="0" nodeType="withEffect">
                                  <p:stCondLst>
                                    <p:cond delay="0"/>
                                  </p:stCondLst>
                                  <p:childTnLst>
                                    <p:set>
                                      <p:cBhvr>
                                        <p:cTn id="82" dur="1" fill="hold">
                                          <p:stCondLst>
                                            <p:cond delay="0"/>
                                          </p:stCondLst>
                                        </p:cTn>
                                        <p:tgtEl>
                                          <p:spTgt spid="46"/>
                                        </p:tgtEl>
                                        <p:attrNameLst>
                                          <p:attrName>style.visibility</p:attrName>
                                        </p:attrNameLst>
                                      </p:cBhvr>
                                      <p:to>
                                        <p:strVal val="visible"/>
                                      </p:to>
                                    </p:set>
                                  </p:childTnLst>
                                </p:cTn>
                              </p:par>
                              <p:par>
                                <p:cTn id="83" presetID="1" presetClass="entr" presetSubtype="0" fill="hold" grpId="0" nodeType="withEffect">
                                  <p:stCondLst>
                                    <p:cond delay="0"/>
                                  </p:stCondLst>
                                  <p:childTnLst>
                                    <p:set>
                                      <p:cBhvr>
                                        <p:cTn id="84" dur="1" fill="hold">
                                          <p:stCondLst>
                                            <p:cond delay="0"/>
                                          </p:stCondLst>
                                        </p:cTn>
                                        <p:tgtEl>
                                          <p:spTgt spid="47"/>
                                        </p:tgtEl>
                                        <p:attrNameLst>
                                          <p:attrName>style.visibility</p:attrName>
                                        </p:attrNameLst>
                                      </p:cBhvr>
                                      <p:to>
                                        <p:strVal val="visible"/>
                                      </p:to>
                                    </p:set>
                                  </p:childTnLst>
                                </p:cTn>
                              </p:par>
                              <p:par>
                                <p:cTn id="85" presetID="1" presetClass="entr" presetSubtype="0" fill="hold" grpId="0" nodeType="withEffect">
                                  <p:stCondLst>
                                    <p:cond delay="0"/>
                                  </p:stCondLst>
                                  <p:childTnLst>
                                    <p:set>
                                      <p:cBhvr>
                                        <p:cTn id="86" dur="1" fill="hold">
                                          <p:stCondLst>
                                            <p:cond delay="0"/>
                                          </p:stCondLst>
                                        </p:cTn>
                                        <p:tgtEl>
                                          <p:spTgt spid="48"/>
                                        </p:tgtEl>
                                        <p:attrNameLst>
                                          <p:attrName>style.visibility</p:attrName>
                                        </p:attrNameLst>
                                      </p:cBhvr>
                                      <p:to>
                                        <p:strVal val="visible"/>
                                      </p:to>
                                    </p:set>
                                  </p:childTnLst>
                                </p:cTn>
                              </p:par>
                              <p:par>
                                <p:cTn id="87" presetID="1" presetClass="entr" presetSubtype="0" fill="hold" grpId="0" nodeType="withEffect">
                                  <p:stCondLst>
                                    <p:cond delay="0"/>
                                  </p:stCondLst>
                                  <p:childTnLst>
                                    <p:set>
                                      <p:cBhvr>
                                        <p:cTn id="88" dur="1" fill="hold">
                                          <p:stCondLst>
                                            <p:cond delay="0"/>
                                          </p:stCondLst>
                                        </p:cTn>
                                        <p:tgtEl>
                                          <p:spTgt spid="49"/>
                                        </p:tgtEl>
                                        <p:attrNameLst>
                                          <p:attrName>style.visibility</p:attrName>
                                        </p:attrNameLst>
                                      </p:cBhvr>
                                      <p:to>
                                        <p:strVal val="visible"/>
                                      </p:to>
                                    </p:set>
                                  </p:childTnLst>
                                </p:cTn>
                              </p:par>
                              <p:par>
                                <p:cTn id="89" presetID="1" presetClass="entr" presetSubtype="0" fill="hold" grpId="0" nodeType="withEffect">
                                  <p:stCondLst>
                                    <p:cond delay="0"/>
                                  </p:stCondLst>
                                  <p:childTnLst>
                                    <p:set>
                                      <p:cBhvr>
                                        <p:cTn id="90" dur="1" fill="hold">
                                          <p:stCondLst>
                                            <p:cond delay="0"/>
                                          </p:stCondLst>
                                        </p:cTn>
                                        <p:tgtEl>
                                          <p:spTgt spid="50"/>
                                        </p:tgtEl>
                                        <p:attrNameLst>
                                          <p:attrName>style.visibility</p:attrName>
                                        </p:attrNameLst>
                                      </p:cBhvr>
                                      <p:to>
                                        <p:strVal val="visible"/>
                                      </p:to>
                                    </p:set>
                                  </p:childTnLst>
                                </p:cTn>
                              </p:par>
                              <p:par>
                                <p:cTn id="91" presetID="1" presetClass="entr" presetSubtype="0" fill="hold" grpId="0" nodeType="withEffect">
                                  <p:stCondLst>
                                    <p:cond delay="0"/>
                                  </p:stCondLst>
                                  <p:childTnLst>
                                    <p:set>
                                      <p:cBhvr>
                                        <p:cTn id="92" dur="1" fill="hold">
                                          <p:stCondLst>
                                            <p:cond delay="0"/>
                                          </p:stCondLst>
                                        </p:cTn>
                                        <p:tgtEl>
                                          <p:spTgt spid="51"/>
                                        </p:tgtEl>
                                        <p:attrNameLst>
                                          <p:attrName>style.visibility</p:attrName>
                                        </p:attrNameLst>
                                      </p:cBhvr>
                                      <p:to>
                                        <p:strVal val="visible"/>
                                      </p:to>
                                    </p:set>
                                  </p:childTnLst>
                                </p:cTn>
                              </p:par>
                              <p:par>
                                <p:cTn id="93" presetID="1" presetClass="entr" presetSubtype="0" fill="hold" grpId="0" nodeType="withEffect">
                                  <p:stCondLst>
                                    <p:cond delay="0"/>
                                  </p:stCondLst>
                                  <p:childTnLst>
                                    <p:set>
                                      <p:cBhvr>
                                        <p:cTn id="94" dur="1" fill="hold">
                                          <p:stCondLst>
                                            <p:cond delay="0"/>
                                          </p:stCondLst>
                                        </p:cTn>
                                        <p:tgtEl>
                                          <p:spTgt spid="52"/>
                                        </p:tgtEl>
                                        <p:attrNameLst>
                                          <p:attrName>style.visibility</p:attrName>
                                        </p:attrNameLst>
                                      </p:cBhvr>
                                      <p:to>
                                        <p:strVal val="visible"/>
                                      </p:to>
                                    </p:set>
                                  </p:childTnLst>
                                </p:cTn>
                              </p:par>
                              <p:par>
                                <p:cTn id="95" presetID="1" presetClass="entr" presetSubtype="0" fill="hold" grpId="0" nodeType="withEffect">
                                  <p:stCondLst>
                                    <p:cond delay="0"/>
                                  </p:stCondLst>
                                  <p:childTnLst>
                                    <p:set>
                                      <p:cBhvr>
                                        <p:cTn id="96" dur="1" fill="hold">
                                          <p:stCondLst>
                                            <p:cond delay="0"/>
                                          </p:stCondLst>
                                        </p:cTn>
                                        <p:tgtEl>
                                          <p:spTgt spid="30"/>
                                        </p:tgtEl>
                                        <p:attrNameLst>
                                          <p:attrName>style.visibility</p:attrName>
                                        </p:attrNameLst>
                                      </p:cBhvr>
                                      <p:to>
                                        <p:strVal val="visible"/>
                                      </p:to>
                                    </p:set>
                                  </p:childTnLst>
                                  <p:subTnLst>
                                    <p:set>
                                      <p:cBhvr override="childStyle">
                                        <p:cTn dur="1" fill="hold" display="0" masterRel="nextClick" afterEffect="1"/>
                                        <p:tgtEl>
                                          <p:spTgt spid="30"/>
                                        </p:tgtEl>
                                        <p:attrNameLst>
                                          <p:attrName>style.visibility</p:attrName>
                                        </p:attrNameLst>
                                      </p:cBhvr>
                                      <p:to>
                                        <p:strVal val="hidden"/>
                                      </p:to>
                                    </p:set>
                                  </p:subTnLst>
                                </p:cTn>
                              </p:par>
                            </p:childTnLst>
                          </p:cTn>
                        </p:par>
                      </p:childTnLst>
                    </p:cTn>
                  </p:par>
                  <p:par>
                    <p:cTn id="97" fill="hold">
                      <p:stCondLst>
                        <p:cond delay="indefinite"/>
                      </p:stCondLst>
                      <p:childTnLst>
                        <p:par>
                          <p:cTn id="98" fill="hold">
                            <p:stCondLst>
                              <p:cond delay="0"/>
                            </p:stCondLst>
                            <p:childTnLst>
                              <p:par>
                                <p:cTn id="99" presetID="1" presetClass="entr" presetSubtype="0" fill="hold" grpId="0" nodeType="clickEffect">
                                  <p:stCondLst>
                                    <p:cond delay="0"/>
                                  </p:stCondLst>
                                  <p:childTnLst>
                                    <p:set>
                                      <p:cBhvr>
                                        <p:cTn id="100" dur="1" fill="hold">
                                          <p:stCondLst>
                                            <p:cond delay="0"/>
                                          </p:stCondLst>
                                        </p:cTn>
                                        <p:tgtEl>
                                          <p:spTgt spid="31"/>
                                        </p:tgtEl>
                                        <p:attrNameLst>
                                          <p:attrName>style.visibility</p:attrName>
                                        </p:attrNameLst>
                                      </p:cBhvr>
                                      <p:to>
                                        <p:strVal val="visible"/>
                                      </p:to>
                                    </p:set>
                                  </p:childTnLst>
                                  <p:subTnLst>
                                    <p:set>
                                      <p:cBhvr override="childStyle">
                                        <p:cTn dur="1" fill="hold" display="0" masterRel="nextClick" afterEffect="1"/>
                                        <p:tgtEl>
                                          <p:spTgt spid="31"/>
                                        </p:tgtEl>
                                        <p:attrNameLst>
                                          <p:attrName>style.visibility</p:attrName>
                                        </p:attrNameLst>
                                      </p:cBhvr>
                                      <p:to>
                                        <p:strVal val="hidden"/>
                                      </p:to>
                                    </p:set>
                                  </p:subTnLst>
                                </p:cTn>
                              </p:par>
                            </p:childTnLst>
                          </p:cTn>
                        </p:par>
                      </p:childTnLst>
                    </p:cTn>
                  </p:par>
                  <p:par>
                    <p:cTn id="101" fill="hold">
                      <p:stCondLst>
                        <p:cond delay="indefinite"/>
                      </p:stCondLst>
                      <p:childTnLst>
                        <p:par>
                          <p:cTn id="102" fill="hold">
                            <p:stCondLst>
                              <p:cond delay="0"/>
                            </p:stCondLst>
                            <p:childTnLst>
                              <p:par>
                                <p:cTn id="103" presetID="1" presetClass="entr" presetSubtype="0" fill="hold" grpId="0" nodeType="clickEffect">
                                  <p:stCondLst>
                                    <p:cond delay="0"/>
                                  </p:stCondLst>
                                  <p:childTnLst>
                                    <p:set>
                                      <p:cBhvr>
                                        <p:cTn id="104" dur="1" fill="hold">
                                          <p:stCondLst>
                                            <p:cond delay="0"/>
                                          </p:stCondLst>
                                        </p:cTn>
                                        <p:tgtEl>
                                          <p:spTgt spid="32"/>
                                        </p:tgtEl>
                                        <p:attrNameLst>
                                          <p:attrName>style.visibility</p:attrName>
                                        </p:attrNameLst>
                                      </p:cBhvr>
                                      <p:to>
                                        <p:strVal val="visible"/>
                                      </p:to>
                                    </p:set>
                                  </p:childTnLst>
                                  <p:subTnLst>
                                    <p:set>
                                      <p:cBhvr override="childStyle">
                                        <p:cTn dur="1" fill="hold" display="0" masterRel="nextClick" afterEffect="1"/>
                                        <p:tgtEl>
                                          <p:spTgt spid="32"/>
                                        </p:tgtEl>
                                        <p:attrNameLst>
                                          <p:attrName>style.visibility</p:attrName>
                                        </p:attrNameLst>
                                      </p:cBhvr>
                                      <p:to>
                                        <p:strVal val="hidden"/>
                                      </p:to>
                                    </p:set>
                                  </p:subTnLst>
                                </p:cTn>
                              </p:par>
                            </p:childTnLst>
                          </p:cTn>
                        </p:par>
                      </p:childTnLst>
                    </p:cTn>
                  </p:par>
                  <p:par>
                    <p:cTn id="105" fill="hold">
                      <p:stCondLst>
                        <p:cond delay="indefinite"/>
                      </p:stCondLst>
                      <p:childTnLst>
                        <p:par>
                          <p:cTn id="106" fill="hold">
                            <p:stCondLst>
                              <p:cond delay="0"/>
                            </p:stCondLst>
                            <p:childTnLst>
                              <p:par>
                                <p:cTn id="107" presetID="1" presetClass="entr" presetSubtype="0" fill="hold" grpId="0" nodeType="clickEffect">
                                  <p:stCondLst>
                                    <p:cond delay="0"/>
                                  </p:stCondLst>
                                  <p:childTnLst>
                                    <p:set>
                                      <p:cBhvr>
                                        <p:cTn id="108" dur="1" fill="hold">
                                          <p:stCondLst>
                                            <p:cond delay="0"/>
                                          </p:stCondLst>
                                        </p:cTn>
                                        <p:tgtEl>
                                          <p:spTgt spid="33"/>
                                        </p:tgtEl>
                                        <p:attrNameLst>
                                          <p:attrName>style.visibility</p:attrName>
                                        </p:attrNameLst>
                                      </p:cBhvr>
                                      <p:to>
                                        <p:strVal val="visible"/>
                                      </p:to>
                                    </p:set>
                                  </p:childTnLst>
                                  <p:subTnLst>
                                    <p:set>
                                      <p:cBhvr override="childStyle">
                                        <p:cTn dur="1" fill="hold" display="0" masterRel="nextClick" afterEffect="1"/>
                                        <p:tgtEl>
                                          <p:spTgt spid="33"/>
                                        </p:tgtEl>
                                        <p:attrNameLst>
                                          <p:attrName>style.visibility</p:attrName>
                                        </p:attrNameLst>
                                      </p:cBhvr>
                                      <p:to>
                                        <p:strVal val="hidden"/>
                                      </p:to>
                                    </p:set>
                                  </p:subTnLst>
                                </p:cTn>
                              </p:par>
                            </p:childTnLst>
                          </p:cTn>
                        </p:par>
                      </p:childTnLst>
                    </p:cTn>
                  </p:par>
                  <p:par>
                    <p:cTn id="109" fill="hold">
                      <p:stCondLst>
                        <p:cond delay="indefinite"/>
                      </p:stCondLst>
                      <p:childTnLst>
                        <p:par>
                          <p:cTn id="110" fill="hold">
                            <p:stCondLst>
                              <p:cond delay="0"/>
                            </p:stCondLst>
                            <p:childTnLst>
                              <p:par>
                                <p:cTn id="111" presetID="1" presetClass="exit" presetSubtype="0" fill="hold" grpId="1" nodeType="clickEffect">
                                  <p:stCondLst>
                                    <p:cond delay="0"/>
                                  </p:stCondLst>
                                  <p:childTnLst>
                                    <p:set>
                                      <p:cBhvr>
                                        <p:cTn id="112" dur="1" fill="hold">
                                          <p:stCondLst>
                                            <p:cond delay="0"/>
                                          </p:stCondLst>
                                        </p:cTn>
                                        <p:tgtEl>
                                          <p:spTgt spid="37"/>
                                        </p:tgtEl>
                                        <p:attrNameLst>
                                          <p:attrName>style.visibility</p:attrName>
                                        </p:attrNameLst>
                                      </p:cBhvr>
                                      <p:to>
                                        <p:strVal val="hidden"/>
                                      </p:to>
                                    </p:set>
                                  </p:childTnLst>
                                </p:cTn>
                              </p:par>
                            </p:childTnLst>
                          </p:cTn>
                        </p:par>
                      </p:childTnLst>
                    </p:cTn>
                  </p:par>
                  <p:par>
                    <p:cTn id="113" fill="hold">
                      <p:stCondLst>
                        <p:cond delay="indefinite"/>
                      </p:stCondLst>
                      <p:childTnLst>
                        <p:par>
                          <p:cTn id="114" fill="hold">
                            <p:stCondLst>
                              <p:cond delay="0"/>
                            </p:stCondLst>
                            <p:childTnLst>
                              <p:par>
                                <p:cTn id="115" presetID="1" presetClass="exit" presetSubtype="0" fill="hold" grpId="1" nodeType="clickEffect">
                                  <p:stCondLst>
                                    <p:cond delay="0"/>
                                  </p:stCondLst>
                                  <p:childTnLst>
                                    <p:set>
                                      <p:cBhvr>
                                        <p:cTn id="116" dur="1" fill="hold">
                                          <p:stCondLst>
                                            <p:cond delay="0"/>
                                          </p:stCondLst>
                                        </p:cTn>
                                        <p:tgtEl>
                                          <p:spTgt spid="42"/>
                                        </p:tgtEl>
                                        <p:attrNameLst>
                                          <p:attrName>style.visibility</p:attrName>
                                        </p:attrNameLst>
                                      </p:cBhvr>
                                      <p:to>
                                        <p:strVal val="hidden"/>
                                      </p:to>
                                    </p:set>
                                  </p:childTnLst>
                                </p:cTn>
                              </p:par>
                            </p:childTnLst>
                          </p:cTn>
                        </p:par>
                      </p:childTnLst>
                    </p:cTn>
                  </p:par>
                  <p:par>
                    <p:cTn id="117" fill="hold">
                      <p:stCondLst>
                        <p:cond delay="indefinite"/>
                      </p:stCondLst>
                      <p:childTnLst>
                        <p:par>
                          <p:cTn id="118" fill="hold">
                            <p:stCondLst>
                              <p:cond delay="0"/>
                            </p:stCondLst>
                            <p:childTnLst>
                              <p:par>
                                <p:cTn id="119" presetID="1" presetClass="exit" presetSubtype="0" fill="hold" grpId="1" nodeType="clickEffect">
                                  <p:stCondLst>
                                    <p:cond delay="0"/>
                                  </p:stCondLst>
                                  <p:childTnLst>
                                    <p:set>
                                      <p:cBhvr>
                                        <p:cTn id="120" dur="1" fill="hold">
                                          <p:stCondLst>
                                            <p:cond delay="0"/>
                                          </p:stCondLst>
                                        </p:cTn>
                                        <p:tgtEl>
                                          <p:spTgt spid="45"/>
                                        </p:tgtEl>
                                        <p:attrNameLst>
                                          <p:attrName>style.visibility</p:attrName>
                                        </p:attrNameLst>
                                      </p:cBhvr>
                                      <p:to>
                                        <p:strVal val="hidden"/>
                                      </p:to>
                                    </p:set>
                                  </p:childTnLst>
                                </p:cTn>
                              </p:par>
                            </p:childTnLst>
                          </p:cTn>
                        </p:par>
                      </p:childTnLst>
                    </p:cTn>
                  </p:par>
                  <p:par>
                    <p:cTn id="121" fill="hold">
                      <p:stCondLst>
                        <p:cond delay="indefinite"/>
                      </p:stCondLst>
                      <p:childTnLst>
                        <p:par>
                          <p:cTn id="122" fill="hold">
                            <p:stCondLst>
                              <p:cond delay="0"/>
                            </p:stCondLst>
                            <p:childTnLst>
                              <p:par>
                                <p:cTn id="123" presetID="1" presetClass="exit" presetSubtype="0" fill="hold" grpId="1" nodeType="clickEffect">
                                  <p:stCondLst>
                                    <p:cond delay="0"/>
                                  </p:stCondLst>
                                  <p:childTnLst>
                                    <p:set>
                                      <p:cBhvr>
                                        <p:cTn id="124" dur="1" fill="hold">
                                          <p:stCondLst>
                                            <p:cond delay="0"/>
                                          </p:stCondLst>
                                        </p:cTn>
                                        <p:tgtEl>
                                          <p:spTgt spid="47"/>
                                        </p:tgtEl>
                                        <p:attrNameLst>
                                          <p:attrName>style.visibility</p:attrName>
                                        </p:attrNameLst>
                                      </p:cBhvr>
                                      <p:to>
                                        <p:strVal val="hidden"/>
                                      </p:to>
                                    </p:set>
                                  </p:childTnLst>
                                </p:cTn>
                              </p:par>
                            </p:childTnLst>
                          </p:cTn>
                        </p:par>
                      </p:childTnLst>
                    </p:cTn>
                  </p:par>
                  <p:par>
                    <p:cTn id="125" fill="hold">
                      <p:stCondLst>
                        <p:cond delay="indefinite"/>
                      </p:stCondLst>
                      <p:childTnLst>
                        <p:par>
                          <p:cTn id="126" fill="hold">
                            <p:stCondLst>
                              <p:cond delay="0"/>
                            </p:stCondLst>
                            <p:childTnLst>
                              <p:par>
                                <p:cTn id="127" presetID="1" presetClass="exit" presetSubtype="0" fill="hold" grpId="1" nodeType="clickEffect">
                                  <p:stCondLst>
                                    <p:cond delay="0"/>
                                  </p:stCondLst>
                                  <p:childTnLst>
                                    <p:set>
                                      <p:cBhvr>
                                        <p:cTn id="128" dur="1" fill="hold">
                                          <p:stCondLst>
                                            <p:cond delay="0"/>
                                          </p:stCondLst>
                                        </p:cTn>
                                        <p:tgtEl>
                                          <p:spTgt spid="49"/>
                                        </p:tgtEl>
                                        <p:attrNameLst>
                                          <p:attrName>style.visibility</p:attrName>
                                        </p:attrNameLst>
                                      </p:cBhvr>
                                      <p:to>
                                        <p:strVal val="hidden"/>
                                      </p:to>
                                    </p:set>
                                  </p:childTnLst>
                                </p:cTn>
                              </p:par>
                            </p:childTnLst>
                          </p:cTn>
                        </p:par>
                      </p:childTnLst>
                    </p:cTn>
                  </p:par>
                  <p:par>
                    <p:cTn id="129" fill="hold">
                      <p:stCondLst>
                        <p:cond delay="indefinite"/>
                      </p:stCondLst>
                      <p:childTnLst>
                        <p:par>
                          <p:cTn id="130" fill="hold">
                            <p:stCondLst>
                              <p:cond delay="0"/>
                            </p:stCondLst>
                            <p:childTnLst>
                              <p:par>
                                <p:cTn id="131" presetID="1" presetClass="exit" presetSubtype="0" fill="hold" grpId="1" nodeType="clickEffect">
                                  <p:stCondLst>
                                    <p:cond delay="0"/>
                                  </p:stCondLst>
                                  <p:childTnLst>
                                    <p:set>
                                      <p:cBhvr>
                                        <p:cTn id="132" dur="1" fill="hold">
                                          <p:stCondLst>
                                            <p:cond delay="0"/>
                                          </p:stCondLst>
                                        </p:cTn>
                                        <p:tgtEl>
                                          <p:spTgt spid="51"/>
                                        </p:tgtEl>
                                        <p:attrNameLst>
                                          <p:attrName>style.visibility</p:attrName>
                                        </p:attrNameLst>
                                      </p:cBhvr>
                                      <p:to>
                                        <p:strVal val="hidden"/>
                                      </p:to>
                                    </p:set>
                                  </p:childTnLst>
                                </p:cTn>
                              </p:par>
                            </p:childTnLst>
                          </p:cTn>
                        </p:par>
                      </p:childTnLst>
                    </p:cTn>
                  </p:par>
                  <p:par>
                    <p:cTn id="133" fill="hold">
                      <p:stCondLst>
                        <p:cond delay="indefinite"/>
                      </p:stCondLst>
                      <p:childTnLst>
                        <p:par>
                          <p:cTn id="134" fill="hold">
                            <p:stCondLst>
                              <p:cond delay="0"/>
                            </p:stCondLst>
                            <p:childTnLst>
                              <p:par>
                                <p:cTn id="135" presetID="1" presetClass="entr" presetSubtype="0" fill="hold" grpId="0" nodeType="clickEffect">
                                  <p:stCondLst>
                                    <p:cond delay="0"/>
                                  </p:stCondLst>
                                  <p:childTnLst>
                                    <p:set>
                                      <p:cBhvr>
                                        <p:cTn id="136" dur="1" fill="hold">
                                          <p:stCondLst>
                                            <p:cond delay="0"/>
                                          </p:stCondLst>
                                        </p:cTn>
                                        <p:tgtEl>
                                          <p:spTgt spid="34"/>
                                        </p:tgtEl>
                                        <p:attrNameLst>
                                          <p:attrName>style.visibility</p:attrName>
                                        </p:attrNameLst>
                                      </p:cBhvr>
                                      <p:to>
                                        <p:strVal val="visible"/>
                                      </p:to>
                                    </p:set>
                                  </p:childTnLst>
                                  <p:subTnLst>
                                    <p:set>
                                      <p:cBhvr override="childStyle">
                                        <p:cTn dur="1" fill="hold" display="0" masterRel="nextClick" afterEffect="1"/>
                                        <p:tgtEl>
                                          <p:spTgt spid="34"/>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3" grpId="0" animBg="1"/>
      <p:bldP spid="12" grpId="0" animBg="1"/>
      <p:bldP spid="9" grpId="0" animBg="1"/>
      <p:bldP spid="19" grpId="0" animBg="1"/>
      <p:bldP spid="23" grpId="0" animBg="1"/>
      <p:bldP spid="62" grpId="0" animBg="1"/>
      <p:bldP spid="57" grpId="0" animBg="1"/>
      <p:bldP spid="59" grpId="0" animBg="1"/>
      <p:bldP spid="66" grpId="0" animBg="1"/>
      <p:bldP spid="70" grpId="0" animBg="1"/>
      <p:bldP spid="5" grpId="0" animBg="1"/>
      <p:bldP spid="7" grpId="0" animBg="1"/>
      <p:bldP spid="10" grpId="0" animBg="1"/>
      <p:bldP spid="15" grpId="0" animBg="1"/>
      <p:bldP spid="21" grpId="0" animBg="1"/>
      <p:bldP spid="26" grpId="0" animBg="1"/>
      <p:bldP spid="40" grpId="0" animBg="1"/>
      <p:bldP spid="56" grpId="0" animBg="1"/>
      <p:bldP spid="58" grpId="0" animBg="1"/>
      <p:bldP spid="60" grpId="0" animBg="1"/>
      <p:bldP spid="64" grpId="0" animBg="1"/>
      <p:bldP spid="53" grpId="0" animBg="1"/>
      <p:bldP spid="54" grpId="0" animBg="1"/>
      <p:bldP spid="55" grpId="0" animBg="1"/>
      <p:bldP spid="61" grpId="0" animBg="1"/>
      <p:bldP spid="63" grpId="0" animBg="1"/>
      <p:bldP spid="65" grpId="0" animBg="1"/>
      <p:bldP spid="37" grpId="0" animBg="1"/>
      <p:bldP spid="37" grpId="1" animBg="1"/>
      <p:bldP spid="42" grpId="0" animBg="1"/>
      <p:bldP spid="42" grpId="1" animBg="1"/>
      <p:bldP spid="45" grpId="0" animBg="1"/>
      <p:bldP spid="45" grpId="1" animBg="1"/>
      <p:bldP spid="47" grpId="0" animBg="1"/>
      <p:bldP spid="47" grpId="1" animBg="1"/>
      <p:bldP spid="49" grpId="0" animBg="1"/>
      <p:bldP spid="49" grpId="1" animBg="1"/>
      <p:bldP spid="51" grpId="0" animBg="1"/>
      <p:bldP spid="51" grpId="1" animBg="1"/>
      <p:bldP spid="38" grpId="0" animBg="1"/>
      <p:bldP spid="44" grpId="0" animBg="1"/>
      <p:bldP spid="46" grpId="0" animBg="1"/>
      <p:bldP spid="48" grpId="0" animBg="1"/>
      <p:bldP spid="50" grpId="0" animBg="1"/>
      <p:bldP spid="52" grpId="0" animBg="1"/>
      <p:bldP spid="35" grpId="0" animBg="1"/>
      <p:bldP spid="29" grpId="0" animBg="1"/>
      <p:bldP spid="30" grpId="0" animBg="1"/>
      <p:bldP spid="31" grpId="0" animBg="1"/>
      <p:bldP spid="32" grpId="0" animBg="1"/>
      <p:bldP spid="33" grpId="0" animBg="1"/>
      <p:bldP spid="34"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C:\Users\Steve Wyborney\Desktop\20 Days Title Pic.jpg">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096000" y="2394346"/>
            <a:ext cx="2759075" cy="2069307"/>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137114" y="3133290"/>
            <a:ext cx="5833392" cy="369332"/>
          </a:xfrm>
          <a:prstGeom prst="rect">
            <a:avLst/>
          </a:prstGeom>
          <a:noFill/>
        </p:spPr>
        <p:txBody>
          <a:bodyPr wrap="none" rtlCol="0">
            <a:spAutoFit/>
          </a:bodyPr>
          <a:lstStyle/>
          <a:p>
            <a:pPr algn="r"/>
            <a:r>
              <a:rPr lang="en-US" b="1" dirty="0" smtClean="0"/>
              <a:t>Click </a:t>
            </a:r>
            <a:r>
              <a:rPr lang="en-US" b="1" dirty="0" smtClean="0">
                <a:hlinkClick r:id="rId2"/>
              </a:rPr>
              <a:t>here</a:t>
            </a:r>
            <a:r>
              <a:rPr lang="en-US" b="1" dirty="0" smtClean="0"/>
              <a:t> or on the image to view the next set of resources</a:t>
            </a:r>
          </a:p>
        </p:txBody>
      </p:sp>
      <p:sp>
        <p:nvSpPr>
          <p:cNvPr id="6" name="Title 1"/>
          <p:cNvSpPr txBox="1">
            <a:spLocks/>
          </p:cNvSpPr>
          <p:nvPr/>
        </p:nvSpPr>
        <p:spPr>
          <a:xfrm>
            <a:off x="0" y="304800"/>
            <a:ext cx="9144000" cy="16224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4000" b="1" dirty="0" smtClean="0">
                <a:solidFill>
                  <a:schemeClr val="accent1">
                    <a:lumMod val="75000"/>
                  </a:schemeClr>
                </a:solidFill>
              </a:rPr>
              <a:t>20 Days </a:t>
            </a:r>
          </a:p>
          <a:p>
            <a:r>
              <a:rPr lang="en-US" sz="4000" b="1" dirty="0" smtClean="0">
                <a:solidFill>
                  <a:schemeClr val="accent1">
                    <a:lumMod val="75000"/>
                  </a:schemeClr>
                </a:solidFill>
              </a:rPr>
              <a:t>of Number Sense &amp; </a:t>
            </a:r>
          </a:p>
          <a:p>
            <a:r>
              <a:rPr lang="en-US" sz="4000" b="1" dirty="0" smtClean="0">
                <a:solidFill>
                  <a:schemeClr val="accent1">
                    <a:lumMod val="75000"/>
                  </a:schemeClr>
                </a:solidFill>
              </a:rPr>
              <a:t>Rich Math Talk</a:t>
            </a:r>
          </a:p>
          <a:p>
            <a:endParaRPr lang="en-US" sz="2000" b="1" dirty="0" smtClean="0"/>
          </a:p>
          <a:p>
            <a:r>
              <a:rPr lang="en-US" sz="1800" b="1" dirty="0" smtClean="0"/>
              <a:t>by Steve </a:t>
            </a:r>
            <a:r>
              <a:rPr lang="en-US" sz="1800" b="1" dirty="0" err="1" smtClean="0"/>
              <a:t>Wyborney</a:t>
            </a:r>
            <a:endParaRPr lang="en-US" sz="1800" b="1" dirty="0"/>
          </a:p>
        </p:txBody>
      </p:sp>
      <p:pic>
        <p:nvPicPr>
          <p:cNvPr id="8" name="Picture 2" descr="C:\Users\Steve Wyborney\Desktop\Presentation1.jpg">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54043" y="5255716"/>
            <a:ext cx="1221978" cy="916483"/>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pic>
        <p:nvPicPr>
          <p:cNvPr id="9" name="Picture 3" descr="C:\Users\Steve Wyborney\Desktop\Maze Pic.jpg">
            <a:hlinkClick r:id="rId6"/>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193211" y="5245871"/>
            <a:ext cx="1235105" cy="926329"/>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1" name="TextBox 10"/>
          <p:cNvSpPr txBox="1"/>
          <p:nvPr/>
        </p:nvSpPr>
        <p:spPr>
          <a:xfrm>
            <a:off x="6268708" y="6172200"/>
            <a:ext cx="1103187" cy="430887"/>
          </a:xfrm>
          <a:prstGeom prst="rect">
            <a:avLst/>
          </a:prstGeom>
          <a:noFill/>
        </p:spPr>
        <p:txBody>
          <a:bodyPr wrap="none" rtlCol="0">
            <a:spAutoFit/>
          </a:bodyPr>
          <a:lstStyle/>
          <a:p>
            <a:pPr algn="ctr"/>
            <a:r>
              <a:rPr lang="en-US" sz="1100" b="1" dirty="0" smtClean="0">
                <a:hlinkClick r:id=""/>
              </a:rPr>
              <a:t>The Maze </a:t>
            </a:r>
          </a:p>
          <a:p>
            <a:pPr algn="ctr"/>
            <a:r>
              <a:rPr lang="en-US" sz="1100" b="1" dirty="0" smtClean="0">
                <a:hlinkClick r:id=""/>
              </a:rPr>
              <a:t>Hundreds Chart</a:t>
            </a:r>
            <a:endParaRPr lang="en-US" sz="1100" b="1" dirty="0"/>
          </a:p>
        </p:txBody>
      </p:sp>
      <p:pic>
        <p:nvPicPr>
          <p:cNvPr id="14" name="Picture 3" descr="C:\Users\Steve Wyborney\Desktop\SPLAT blog post folder\Splat Promo Images and GIFs\Splat Level 3 B.jpg">
            <a:hlinkClick r:id="rId8"/>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81000" y="5257800"/>
            <a:ext cx="1219200" cy="914400"/>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5" name="TextBox 14">
            <a:hlinkClick r:id="rId8"/>
          </p:cNvPr>
          <p:cNvSpPr txBox="1"/>
          <p:nvPr/>
        </p:nvSpPr>
        <p:spPr>
          <a:xfrm>
            <a:off x="381003" y="6160413"/>
            <a:ext cx="1217000" cy="430887"/>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50 Splat! Lessons </a:t>
            </a:r>
            <a:endParaRPr lang="en-US" sz="1100" b="1" dirty="0"/>
          </a:p>
        </p:txBody>
      </p:sp>
      <p:pic>
        <p:nvPicPr>
          <p:cNvPr id="16" name="Picture 7" descr="C:\Users\Steve Wyborney\Desktop\Splat Promos HUGE SET\Slide6.JPG">
            <a:hlinkClick r:id="rId10"/>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1809021" y="5257800"/>
            <a:ext cx="1219200" cy="914400"/>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1905001" y="6195536"/>
            <a:ext cx="1008609" cy="600164"/>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20 Fraction </a:t>
            </a:r>
          </a:p>
          <a:p>
            <a:pPr algn="ctr"/>
            <a:r>
              <a:rPr lang="en-US" sz="1100" b="1" dirty="0" smtClean="0">
                <a:hlinkClick r:id=""/>
              </a:rPr>
              <a:t>Splat! Lessons</a:t>
            </a:r>
            <a:endParaRPr lang="en-US" sz="1100" b="1" dirty="0"/>
          </a:p>
        </p:txBody>
      </p:sp>
      <p:sp>
        <p:nvSpPr>
          <p:cNvPr id="18" name="TextBox 17"/>
          <p:cNvSpPr txBox="1"/>
          <p:nvPr/>
        </p:nvSpPr>
        <p:spPr>
          <a:xfrm>
            <a:off x="3097128" y="6198513"/>
            <a:ext cx="1519967" cy="600164"/>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80 Cube Conversations</a:t>
            </a:r>
          </a:p>
          <a:p>
            <a:pPr algn="ctr"/>
            <a:r>
              <a:rPr lang="en-US" sz="1100" b="1" dirty="0" smtClean="0">
                <a:hlinkClick r:id=""/>
              </a:rPr>
              <a:t>Lessons</a:t>
            </a:r>
            <a:endParaRPr lang="en-US" sz="1100" b="1" dirty="0" smtClean="0"/>
          </a:p>
        </p:txBody>
      </p:sp>
      <p:sp>
        <p:nvSpPr>
          <p:cNvPr id="19" name="TextBox 18"/>
          <p:cNvSpPr txBox="1"/>
          <p:nvPr/>
        </p:nvSpPr>
        <p:spPr>
          <a:xfrm>
            <a:off x="381000" y="4800600"/>
            <a:ext cx="4442819" cy="307777"/>
          </a:xfrm>
          <a:prstGeom prst="rect">
            <a:avLst/>
          </a:prstGeom>
          <a:noFill/>
        </p:spPr>
        <p:txBody>
          <a:bodyPr wrap="none" rtlCol="0">
            <a:spAutoFit/>
          </a:bodyPr>
          <a:lstStyle/>
          <a:p>
            <a:r>
              <a:rPr lang="en-US" sz="1400" b="1" u="sng" dirty="0" smtClean="0"/>
              <a:t>Other Downloadable Resources From Previous Blog Posts</a:t>
            </a:r>
            <a:endParaRPr lang="en-US" sz="1400" b="1" u="sng" dirty="0"/>
          </a:p>
        </p:txBody>
      </p:sp>
      <p:pic>
        <p:nvPicPr>
          <p:cNvPr id="1029" name="Picture 5" descr="C:\Users\Steve Wyborney\AppData\Local\Microsoft\Windows\INetCache\IE\Z1AX1L9L\right-arrow[1].gif"/>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rot="5400000">
            <a:off x="6662857" y="845717"/>
            <a:ext cx="1842917" cy="1228611"/>
          </a:xfrm>
          <a:prstGeom prst="rect">
            <a:avLst/>
          </a:prstGeom>
          <a:noFill/>
          <a:extLst>
            <a:ext uri="{909E8E84-426E-40DD-AFC4-6F175D3DCCD1}">
              <a14:hiddenFill xmlns:a14="http://schemas.microsoft.com/office/drawing/2010/main">
                <a:solidFill>
                  <a:srgbClr val="FFFFFF"/>
                </a:solidFill>
              </a14:hiddenFill>
            </a:ext>
          </a:extLst>
        </p:spPr>
      </p:pic>
      <p:sp>
        <p:nvSpPr>
          <p:cNvPr id="20" name="TextBox 19"/>
          <p:cNvSpPr txBox="1"/>
          <p:nvPr/>
        </p:nvSpPr>
        <p:spPr>
          <a:xfrm>
            <a:off x="7862818" y="6160414"/>
            <a:ext cx="1016625" cy="430887"/>
          </a:xfrm>
          <a:prstGeom prst="rect">
            <a:avLst/>
          </a:prstGeom>
          <a:noFill/>
        </p:spPr>
        <p:txBody>
          <a:bodyPr wrap="none" rtlCol="0">
            <a:spAutoFit/>
          </a:bodyPr>
          <a:lstStyle/>
          <a:p>
            <a:pPr algn="ctr"/>
            <a:r>
              <a:rPr lang="en-US" sz="1100" b="1" dirty="0" smtClean="0">
                <a:hlinkClick r:id="rId13"/>
              </a:rPr>
              <a:t>The Original</a:t>
            </a:r>
          </a:p>
          <a:p>
            <a:pPr algn="ctr"/>
            <a:r>
              <a:rPr lang="en-US" sz="1100" b="1" dirty="0" err="1" smtClean="0">
                <a:hlinkClick r:id="rId13"/>
              </a:rPr>
              <a:t>Esti</a:t>
            </a:r>
            <a:r>
              <a:rPr lang="en-US" sz="1100" b="1" dirty="0" smtClean="0">
                <a:hlinkClick r:id="rId13"/>
              </a:rPr>
              <a:t>-Mysteries</a:t>
            </a:r>
            <a:endParaRPr lang="en-US" sz="1100" b="1" dirty="0" smtClean="0"/>
          </a:p>
        </p:txBody>
      </p:sp>
      <p:pic>
        <p:nvPicPr>
          <p:cNvPr id="21" name="Picture 2">
            <a:hlinkClick r:id="rId13"/>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7744035" y="5234085"/>
            <a:ext cx="1235104" cy="926328"/>
          </a:xfrm>
          <a:prstGeom prst="rect">
            <a:avLst/>
          </a:prstGeom>
          <a:noFill/>
          <a:ln w="19050">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28" name="Picture 2" descr="C:\Users\Steve Wyborney\Desktop\8.8.2018 Desktop\Estimation Clipboard Desktop Materials\Bundle 1 Glasses Pic.jpg">
            <a:hlinkClick r:id="rId15"/>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704294" y="5260419"/>
            <a:ext cx="1250801" cy="938101"/>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29" name="TextBox 28"/>
          <p:cNvSpPr txBox="1"/>
          <p:nvPr/>
        </p:nvSpPr>
        <p:spPr>
          <a:xfrm>
            <a:off x="4590561" y="6274721"/>
            <a:ext cx="1402706" cy="600164"/>
          </a:xfrm>
          <a:prstGeom prst="rect">
            <a:avLst/>
          </a:prstGeom>
          <a:noFill/>
        </p:spPr>
        <p:txBody>
          <a:bodyPr wrap="square" rtlCol="0">
            <a:spAutoFit/>
          </a:bodyPr>
          <a:lstStyle/>
          <a:p>
            <a:pPr algn="ctr"/>
            <a:r>
              <a:rPr lang="en-US" sz="1100" b="1" dirty="0" smtClean="0">
                <a:hlinkClick r:id="rId15"/>
              </a:rPr>
              <a:t>The Original 40 Estimation Clipboard Sets</a:t>
            </a:r>
            <a:endParaRPr lang="en-US" sz="1100" b="1" dirty="0" smtClean="0"/>
          </a:p>
        </p:txBody>
      </p:sp>
      <p:sp>
        <p:nvSpPr>
          <p:cNvPr id="33" name="TextBox 32"/>
          <p:cNvSpPr txBox="1"/>
          <p:nvPr/>
        </p:nvSpPr>
        <p:spPr>
          <a:xfrm>
            <a:off x="1114715" y="3542160"/>
            <a:ext cx="4871077" cy="369332"/>
          </a:xfrm>
          <a:prstGeom prst="rect">
            <a:avLst/>
          </a:prstGeom>
          <a:noFill/>
        </p:spPr>
        <p:txBody>
          <a:bodyPr wrap="none" rtlCol="0">
            <a:spAutoFit/>
          </a:bodyPr>
          <a:lstStyle/>
          <a:p>
            <a:pPr algn="r"/>
            <a:r>
              <a:rPr lang="en-US" b="1" dirty="0" smtClean="0"/>
              <a:t>from </a:t>
            </a:r>
            <a:r>
              <a:rPr lang="en-US" b="1" dirty="0" smtClean="0">
                <a:hlinkClick r:id="rId2"/>
              </a:rPr>
              <a:t>20 Days of Number Sense &amp; Rich Math Talk</a:t>
            </a:r>
            <a:r>
              <a:rPr lang="en-US" b="1" dirty="0" smtClean="0"/>
              <a:t>.</a:t>
            </a:r>
            <a:endParaRPr lang="en-US" b="1" dirty="0"/>
          </a:p>
        </p:txBody>
      </p:sp>
    </p:spTree>
    <p:extLst>
      <p:ext uri="{BB962C8B-B14F-4D97-AF65-F5344CB8AC3E}">
        <p14:creationId xmlns:p14="http://schemas.microsoft.com/office/powerpoint/2010/main" val="5778448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1000"/>
                                        <p:tgtEl>
                                          <p:spTgt spid="5"/>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wipe(left)">
                                      <p:cBhvr>
                                        <p:cTn id="11" dur="1000"/>
                                        <p:tgtEl>
                                          <p:spTgt spid="33"/>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1026"/>
                                        </p:tgtEl>
                                        <p:attrNameLst>
                                          <p:attrName>style.visibility</p:attrName>
                                        </p:attrNameLst>
                                      </p:cBhvr>
                                      <p:to>
                                        <p:strVal val="visible"/>
                                      </p:to>
                                    </p:set>
                                    <p:animEffect transition="in" filter="fade">
                                      <p:cBhvr>
                                        <p:cTn id="15" dur="500"/>
                                        <p:tgtEl>
                                          <p:spTgt spid="1026"/>
                                        </p:tgtEl>
                                      </p:cBhvr>
                                    </p:animEffect>
                                  </p:childTnLst>
                                </p:cTn>
                              </p:par>
                            </p:childTnLst>
                          </p:cTn>
                        </p:par>
                        <p:par>
                          <p:cTn id="16" fill="hold">
                            <p:stCondLst>
                              <p:cond delay="2500"/>
                            </p:stCondLst>
                            <p:childTnLst>
                              <p:par>
                                <p:cTn id="17" presetID="10" presetClass="entr" presetSubtype="0" fill="hold" grpId="0" nodeType="after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500"/>
                                        <p:tgtEl>
                                          <p:spTgt spid="19"/>
                                        </p:tgtEl>
                                      </p:cBhvr>
                                    </p:animEffect>
                                  </p:childTnLst>
                                </p:cTn>
                              </p:par>
                              <p:par>
                                <p:cTn id="20" presetID="10" presetClass="entr" presetSubtype="0" fill="hold"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par>
                                <p:cTn id="23" presetID="10" presetClass="entr" presetSubtype="0" fill="hold" nodeType="with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fade">
                                      <p:cBhvr>
                                        <p:cTn id="28" dur="500"/>
                                        <p:tgtEl>
                                          <p:spTgt spid="11"/>
                                        </p:tgtEl>
                                      </p:cBhvr>
                                    </p:animEffect>
                                  </p:childTnLst>
                                </p:cTn>
                              </p:par>
                              <p:par>
                                <p:cTn id="29" presetID="10" presetClass="entr" presetSubtype="0" fill="hold" nodeType="withEffect">
                                  <p:stCondLst>
                                    <p:cond delay="0"/>
                                  </p:stCondLst>
                                  <p:childTnLst>
                                    <p:set>
                                      <p:cBhvr>
                                        <p:cTn id="30" dur="1" fill="hold">
                                          <p:stCondLst>
                                            <p:cond delay="0"/>
                                          </p:stCondLst>
                                        </p:cTn>
                                        <p:tgtEl>
                                          <p:spTgt spid="14"/>
                                        </p:tgtEl>
                                        <p:attrNameLst>
                                          <p:attrName>style.visibility</p:attrName>
                                        </p:attrNameLst>
                                      </p:cBhvr>
                                      <p:to>
                                        <p:strVal val="visible"/>
                                      </p:to>
                                    </p:set>
                                    <p:animEffect transition="in" filter="fade">
                                      <p:cBhvr>
                                        <p:cTn id="31" dur="500"/>
                                        <p:tgtEl>
                                          <p:spTgt spid="1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fade">
                                      <p:cBhvr>
                                        <p:cTn id="34" dur="500"/>
                                        <p:tgtEl>
                                          <p:spTgt spid="15"/>
                                        </p:tgtEl>
                                      </p:cBhvr>
                                    </p:animEffect>
                                  </p:childTnLst>
                                </p:cTn>
                              </p:par>
                              <p:par>
                                <p:cTn id="35" presetID="10" presetClass="entr" presetSubtype="0" fill="hold" nodeType="with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fade">
                                      <p:cBhvr>
                                        <p:cTn id="37" dur="500"/>
                                        <p:tgtEl>
                                          <p:spTgt spid="16"/>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500"/>
                                        <p:tgtEl>
                                          <p:spTgt spid="17"/>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fade">
                                      <p:cBhvr>
                                        <p:cTn id="43" dur="500"/>
                                        <p:tgtEl>
                                          <p:spTgt spid="18"/>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20"/>
                                        </p:tgtEl>
                                        <p:attrNameLst>
                                          <p:attrName>style.visibility</p:attrName>
                                        </p:attrNameLst>
                                      </p:cBhvr>
                                      <p:to>
                                        <p:strVal val="visible"/>
                                      </p:to>
                                    </p:set>
                                    <p:animEffect transition="in" filter="fade">
                                      <p:cBhvr>
                                        <p:cTn id="46" dur="500"/>
                                        <p:tgtEl>
                                          <p:spTgt spid="20"/>
                                        </p:tgtEl>
                                      </p:cBhvr>
                                    </p:animEffect>
                                  </p:childTnLst>
                                </p:cTn>
                              </p:par>
                              <p:par>
                                <p:cTn id="47" presetID="10" presetClass="entr" presetSubtype="0"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Effect transition="in" filter="fade">
                                      <p:cBhvr>
                                        <p:cTn id="49" dur="500"/>
                                        <p:tgtEl>
                                          <p:spTgt spid="21"/>
                                        </p:tgtEl>
                                      </p:cBhvr>
                                    </p:animEffect>
                                  </p:childTnLst>
                                </p:cTn>
                              </p:par>
                              <p:par>
                                <p:cTn id="50" presetID="10" presetClass="entr" presetSubtype="0" fill="hold" nodeType="withEffect">
                                  <p:stCondLst>
                                    <p:cond delay="0"/>
                                  </p:stCondLst>
                                  <p:childTnLst>
                                    <p:set>
                                      <p:cBhvr>
                                        <p:cTn id="51" dur="1" fill="hold">
                                          <p:stCondLst>
                                            <p:cond delay="0"/>
                                          </p:stCondLst>
                                        </p:cTn>
                                        <p:tgtEl>
                                          <p:spTgt spid="28"/>
                                        </p:tgtEl>
                                        <p:attrNameLst>
                                          <p:attrName>style.visibility</p:attrName>
                                        </p:attrNameLst>
                                      </p:cBhvr>
                                      <p:to>
                                        <p:strVal val="visible"/>
                                      </p:to>
                                    </p:set>
                                    <p:animEffect transition="in" filter="fade">
                                      <p:cBhvr>
                                        <p:cTn id="52" dur="500"/>
                                        <p:tgtEl>
                                          <p:spTgt spid="28"/>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9"/>
                                        </p:tgtEl>
                                        <p:attrNameLst>
                                          <p:attrName>style.visibility</p:attrName>
                                        </p:attrNameLst>
                                      </p:cBhvr>
                                      <p:to>
                                        <p:strVal val="visible"/>
                                      </p:to>
                                    </p:set>
                                    <p:animEffect transition="in" filter="fade">
                                      <p:cBhvr>
                                        <p:cTn id="55"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1" grpId="0"/>
      <p:bldP spid="15" grpId="0"/>
      <p:bldP spid="17" grpId="0"/>
      <p:bldP spid="18" grpId="0"/>
      <p:bldP spid="19" grpId="0"/>
      <p:bldP spid="20" grpId="0"/>
      <p:bldP spid="29" grpId="0"/>
      <p:bldP spid="33"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 name="TextBox 14"/>
          <p:cNvSpPr txBox="1"/>
          <p:nvPr/>
        </p:nvSpPr>
        <p:spPr>
          <a:xfrm>
            <a:off x="7300226" y="6581001"/>
            <a:ext cx="1843774" cy="276999"/>
          </a:xfrm>
          <a:prstGeom prst="rect">
            <a:avLst/>
          </a:prstGeom>
          <a:noFill/>
        </p:spPr>
        <p:txBody>
          <a:bodyPr wrap="none" rtlCol="0">
            <a:spAutoFit/>
          </a:bodyPr>
          <a:lstStyle/>
          <a:p>
            <a:pPr algn="r"/>
            <a:r>
              <a:rPr lang="en-US" sz="1200" b="1" dirty="0">
                <a:solidFill>
                  <a:schemeClr val="tx1">
                    <a:lumMod val="75000"/>
                    <a:lumOff val="25000"/>
                  </a:schemeClr>
                </a:solidFill>
                <a:hlinkClick r:id="rId2"/>
              </a:rPr>
              <a:t>www.stevewyborney.com</a:t>
            </a:r>
            <a:endParaRPr lang="en-US" sz="1200" b="1" dirty="0">
              <a:solidFill>
                <a:schemeClr val="bg1"/>
              </a:solidFill>
            </a:endParaRPr>
          </a:p>
        </p:txBody>
      </p:sp>
      <p:sp>
        <p:nvSpPr>
          <p:cNvPr id="16" name="TextBox 15"/>
          <p:cNvSpPr txBox="1"/>
          <p:nvPr/>
        </p:nvSpPr>
        <p:spPr>
          <a:xfrm>
            <a:off x="-26524" y="6581001"/>
            <a:ext cx="1228093" cy="276999"/>
          </a:xfrm>
          <a:prstGeom prst="rect">
            <a:avLst/>
          </a:prstGeom>
          <a:noFill/>
        </p:spPr>
        <p:txBody>
          <a:bodyPr wrap="none" rtlCol="0">
            <a:spAutoFit/>
          </a:bodyPr>
          <a:lstStyle/>
          <a:p>
            <a:r>
              <a:rPr lang="en-US" sz="1200" b="1" dirty="0">
                <a:solidFill>
                  <a:schemeClr val="bg1"/>
                </a:solidFill>
              </a:rPr>
              <a:t>Steve </a:t>
            </a:r>
            <a:r>
              <a:rPr lang="en-US" sz="1200" b="1" dirty="0" err="1" smtClean="0">
                <a:solidFill>
                  <a:schemeClr val="bg1"/>
                </a:solidFill>
              </a:rPr>
              <a:t>Wyborney</a:t>
            </a:r>
            <a:endParaRPr lang="en-US" sz="1200" b="1" dirty="0">
              <a:solidFill>
                <a:schemeClr val="bg1"/>
              </a:solidFill>
            </a:endParaRPr>
          </a:p>
        </p:txBody>
      </p:sp>
      <p:sp>
        <p:nvSpPr>
          <p:cNvPr id="22" name="Title 1"/>
          <p:cNvSpPr txBox="1">
            <a:spLocks/>
          </p:cNvSpPr>
          <p:nvPr/>
        </p:nvSpPr>
        <p:spPr>
          <a:xfrm>
            <a:off x="0" y="381000"/>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6000" b="1" dirty="0" smtClean="0">
                <a:solidFill>
                  <a:srgbClr val="FFFF00"/>
                </a:solidFill>
              </a:rPr>
              <a:t>20 Days of Number Sense &amp; </a:t>
            </a:r>
          </a:p>
          <a:p>
            <a:r>
              <a:rPr lang="en-US" sz="6000" b="1" dirty="0" smtClean="0">
                <a:solidFill>
                  <a:srgbClr val="FFFF00"/>
                </a:solidFill>
              </a:rPr>
              <a:t>Rich Math Talk</a:t>
            </a:r>
            <a:endParaRPr lang="en-US" sz="6000" b="1" dirty="0">
              <a:solidFill>
                <a:srgbClr val="FFFF00"/>
              </a:solidFill>
            </a:endParaRPr>
          </a:p>
        </p:txBody>
      </p:sp>
      <p:sp>
        <p:nvSpPr>
          <p:cNvPr id="24" name="Title 1"/>
          <p:cNvSpPr txBox="1">
            <a:spLocks/>
          </p:cNvSpPr>
          <p:nvPr/>
        </p:nvSpPr>
        <p:spPr>
          <a:xfrm>
            <a:off x="0" y="2514600"/>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5400" b="1" dirty="0" smtClean="0">
                <a:solidFill>
                  <a:srgbClr val="C00000"/>
                </a:solidFill>
              </a:rPr>
              <a:t>Day </a:t>
            </a:r>
            <a:r>
              <a:rPr lang="en-US" sz="5400" b="1" dirty="0" smtClean="0">
                <a:solidFill>
                  <a:srgbClr val="C00000"/>
                </a:solidFill>
              </a:rPr>
              <a:t>#9 </a:t>
            </a:r>
            <a:r>
              <a:rPr lang="en-US" sz="5400" b="1" dirty="0" smtClean="0">
                <a:solidFill>
                  <a:srgbClr val="C00000"/>
                </a:solidFill>
              </a:rPr>
              <a:t>(of 20)</a:t>
            </a:r>
            <a:endParaRPr lang="en-US" sz="5400" b="1" dirty="0">
              <a:solidFill>
                <a:srgbClr val="C00000"/>
              </a:solidFill>
            </a:endParaRPr>
          </a:p>
        </p:txBody>
      </p:sp>
      <p:sp>
        <p:nvSpPr>
          <p:cNvPr id="33" name="Title 1"/>
          <p:cNvSpPr txBox="1">
            <a:spLocks/>
          </p:cNvSpPr>
          <p:nvPr/>
        </p:nvSpPr>
        <p:spPr>
          <a:xfrm>
            <a:off x="0" y="4271962"/>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5400" b="1" dirty="0" smtClean="0">
                <a:solidFill>
                  <a:schemeClr val="bg1"/>
                </a:solidFill>
              </a:rPr>
              <a:t>Exclusive </a:t>
            </a:r>
            <a:r>
              <a:rPr lang="en-US" sz="5400" b="1" dirty="0" smtClean="0">
                <a:solidFill>
                  <a:schemeClr val="bg1"/>
                </a:solidFill>
              </a:rPr>
              <a:t>Splat! Slides</a:t>
            </a:r>
            <a:endParaRPr lang="en-US" sz="5400" b="1" dirty="0" smtClean="0">
              <a:solidFill>
                <a:schemeClr val="bg1"/>
              </a:solidFill>
            </a:endParaRPr>
          </a:p>
          <a:p>
            <a:r>
              <a:rPr lang="en-US" sz="2800" b="1" dirty="0" smtClean="0">
                <a:solidFill>
                  <a:schemeClr val="bg1"/>
                </a:solidFill>
              </a:rPr>
              <a:t>(These </a:t>
            </a:r>
            <a:r>
              <a:rPr lang="en-US" sz="2800" b="1" dirty="0" smtClean="0">
                <a:solidFill>
                  <a:schemeClr val="bg1"/>
                </a:solidFill>
              </a:rPr>
              <a:t>Splat! slides do </a:t>
            </a:r>
            <a:r>
              <a:rPr lang="en-US" sz="2800" b="1" dirty="0" smtClean="0">
                <a:solidFill>
                  <a:schemeClr val="bg1"/>
                </a:solidFill>
              </a:rPr>
              <a:t>not appear anywhere else.)</a:t>
            </a:r>
            <a:endParaRPr lang="en-US" sz="2800" b="1" dirty="0">
              <a:solidFill>
                <a:schemeClr val="bg1"/>
              </a:solidFill>
            </a:endParaRPr>
          </a:p>
        </p:txBody>
      </p:sp>
    </p:spTree>
    <p:extLst>
      <p:ext uri="{BB962C8B-B14F-4D97-AF65-F5344CB8AC3E}">
        <p14:creationId xmlns:p14="http://schemas.microsoft.com/office/powerpoint/2010/main" val="2929199418"/>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0" y="2895600"/>
            <a:ext cx="9144000" cy="11430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000" b="1" dirty="0" smtClean="0"/>
              <a:t>Tips for Using Splat!</a:t>
            </a:r>
          </a:p>
          <a:p>
            <a:pPr algn="l"/>
            <a:endParaRPr lang="en-US" sz="1200" dirty="0" smtClean="0"/>
          </a:p>
          <a:p>
            <a:pPr marL="742950" indent="-742950" algn="l">
              <a:buAutoNum type="arabicPeriod"/>
            </a:pPr>
            <a:r>
              <a:rPr lang="en-US" sz="1200" b="1" dirty="0" smtClean="0"/>
              <a:t>Selecting which one (or ones) to use</a:t>
            </a:r>
            <a:r>
              <a:rPr lang="en-US" sz="1200" dirty="0" smtClean="0"/>
              <a:t> – Look for the yellow grade level bands to find an appropriate grade range.  It’s also a good idea to remember that the opportunities within Splat! are useful across all grade levels which means that there are many opportunities to try out some other grade ranges.  </a:t>
            </a:r>
          </a:p>
          <a:p>
            <a:pPr marL="742950" indent="-742950" algn="l">
              <a:buAutoNum type="arabicPeriod"/>
            </a:pPr>
            <a:endParaRPr lang="en-US" sz="1200" dirty="0" smtClean="0"/>
          </a:p>
          <a:p>
            <a:pPr marL="742950" indent="-742950" algn="l">
              <a:buFontTx/>
              <a:buAutoNum type="arabicPeriod"/>
            </a:pPr>
            <a:r>
              <a:rPr lang="en-US" sz="1200" dirty="0" smtClean="0"/>
              <a:t>Make </a:t>
            </a:r>
            <a:r>
              <a:rPr lang="en-US" sz="1200" dirty="0"/>
              <a:t>sure the slide show is playing.  </a:t>
            </a:r>
            <a:r>
              <a:rPr lang="en-US" sz="1200" dirty="0" smtClean="0"/>
              <a:t>I’ve designed this set of Splat! slides so  that they will work in both PowerPoint and           Google Slides.  However, they must be playing in order for the transparency feature to work.  </a:t>
            </a:r>
          </a:p>
          <a:p>
            <a:pPr marL="742950" indent="-742950" algn="l">
              <a:buAutoNum type="arabicPeriod"/>
            </a:pPr>
            <a:endParaRPr lang="en-US" sz="1200" dirty="0"/>
          </a:p>
          <a:p>
            <a:pPr marL="742950" indent="-742950" algn="l">
              <a:buFontTx/>
              <a:buAutoNum type="arabicPeriod"/>
            </a:pPr>
            <a:r>
              <a:rPr lang="en-US" sz="1200" b="1" dirty="0" smtClean="0"/>
              <a:t>Splat! Instructional Video – While these Splat! questions are exclusive to this set, the Splat concept is detailed at length on the video in the original Splat! post.  You can </a:t>
            </a:r>
            <a:r>
              <a:rPr lang="en-US" sz="1200" b="1" dirty="0" smtClean="0">
                <a:hlinkClick r:id="rId2"/>
              </a:rPr>
              <a:t>access that video here</a:t>
            </a:r>
            <a:r>
              <a:rPr lang="en-US" sz="1200" b="1" dirty="0" smtClean="0"/>
              <a:t>.</a:t>
            </a:r>
            <a:endParaRPr lang="en-US" sz="1200" dirty="0" smtClean="0"/>
          </a:p>
          <a:p>
            <a:pPr marL="742950" indent="-742950" algn="l">
              <a:buAutoNum type="arabicPeriod"/>
            </a:pPr>
            <a:endParaRPr lang="en-US" sz="1200" dirty="0" smtClean="0"/>
          </a:p>
          <a:p>
            <a:pPr marL="742950" indent="-742950" algn="l">
              <a:buFontTx/>
              <a:buAutoNum type="arabicPeriod"/>
            </a:pPr>
            <a:r>
              <a:rPr lang="en-US" sz="1200" b="1" dirty="0" smtClean="0"/>
              <a:t>Fraction Splat</a:t>
            </a:r>
            <a:r>
              <a:rPr lang="en-US" sz="1200" b="1" dirty="0"/>
              <a:t>! Instructional Video – While </a:t>
            </a:r>
            <a:r>
              <a:rPr lang="en-US" sz="1200" b="1" dirty="0" smtClean="0"/>
              <a:t>the Fraction </a:t>
            </a:r>
            <a:r>
              <a:rPr lang="en-US" sz="1200" b="1" dirty="0"/>
              <a:t>Splat! questions are </a:t>
            </a:r>
            <a:r>
              <a:rPr lang="en-US" sz="1200" b="1" dirty="0" smtClean="0"/>
              <a:t>also exclusive </a:t>
            </a:r>
            <a:r>
              <a:rPr lang="en-US" sz="1200" b="1" dirty="0"/>
              <a:t>to this set, the </a:t>
            </a:r>
            <a:r>
              <a:rPr lang="en-US" sz="1200" b="1" dirty="0" smtClean="0"/>
              <a:t>Fraction Splat! </a:t>
            </a:r>
            <a:r>
              <a:rPr lang="en-US" sz="1200" b="1" dirty="0"/>
              <a:t>concept is detailed at length on the video in the original </a:t>
            </a:r>
            <a:r>
              <a:rPr lang="en-US" sz="1200" b="1" dirty="0" smtClean="0"/>
              <a:t>Fraction Splat</a:t>
            </a:r>
            <a:r>
              <a:rPr lang="en-US" sz="1200" b="1" dirty="0"/>
              <a:t>! post.  You can </a:t>
            </a:r>
            <a:r>
              <a:rPr lang="en-US" sz="1200" b="1" dirty="0">
                <a:hlinkClick r:id="rId3"/>
              </a:rPr>
              <a:t>access </a:t>
            </a:r>
            <a:r>
              <a:rPr lang="en-US" sz="1200" b="1" dirty="0" smtClean="0">
                <a:hlinkClick r:id="rId3"/>
              </a:rPr>
              <a:t>the Fraction Splat! video </a:t>
            </a:r>
            <a:r>
              <a:rPr lang="en-US" sz="1200" b="1" dirty="0">
                <a:hlinkClick r:id="rId3"/>
              </a:rPr>
              <a:t>here</a:t>
            </a:r>
            <a:r>
              <a:rPr lang="en-US" sz="1200" b="1" dirty="0" smtClean="0"/>
              <a:t>.</a:t>
            </a:r>
            <a:endParaRPr lang="en-US" sz="1200" dirty="0" smtClean="0"/>
          </a:p>
          <a:p>
            <a:pPr marL="742950" indent="-742950" algn="l">
              <a:buAutoNum type="arabicPeriod"/>
            </a:pPr>
            <a:endParaRPr lang="en-US" sz="1200" b="1" dirty="0" smtClean="0"/>
          </a:p>
          <a:p>
            <a:pPr marL="742950" indent="-742950" algn="l">
              <a:buAutoNum type="arabicPeriod"/>
            </a:pPr>
            <a:r>
              <a:rPr lang="en-US" sz="1200" dirty="0" smtClean="0"/>
              <a:t>The text boxes provide a very useful pathway.  On each of the slides  from Day 6, day where Splat! appears in this series, you’ll find the text boxes on every slide.  On all of the following days, the text boxes will only appear on the first slide of each sequence.</a:t>
            </a:r>
          </a:p>
          <a:p>
            <a:pPr marL="742950" indent="-742950" algn="l">
              <a:buAutoNum type="arabicPeriod"/>
            </a:pPr>
            <a:endParaRPr lang="en-US" sz="1200" dirty="0" smtClean="0"/>
          </a:p>
          <a:p>
            <a:pPr marL="742950" indent="-742950" algn="l">
              <a:buAutoNum type="arabicPeriod"/>
            </a:pPr>
            <a:r>
              <a:rPr lang="en-US" sz="1200" dirty="0" smtClean="0"/>
              <a:t>Multiple Splat! Tip – When using the slides with multiple Splats! it is often very illuminating to the students to complete a slide, find the mystery number under each Splat! and then – before going to the next slide – to back up to the beginning of that slide so they can see all of the splats back in place, covering the dots again.  For example, if there are 27 dots in all, but only 3 dots can be seen along with 4 Splats! the students may determine (in a wide variety of ways) that each Splat! is covering 6 dots.  The reveal will prove that idea.  After the reveal, when the dots under each Splat! can be seen, that is your opportunity to back up the slide show so that students can consider that 4 Splats × N + 3 = 27 when N = 6.  It is a nice visual and conceptual closure to each slide.   </a:t>
            </a:r>
          </a:p>
          <a:p>
            <a:pPr marL="742950" indent="-742950" algn="l">
              <a:buAutoNum type="arabicPeriod"/>
            </a:pPr>
            <a:endParaRPr lang="en-US" sz="1200" dirty="0"/>
          </a:p>
          <a:p>
            <a:pPr marL="742950" indent="-742950" algn="l">
              <a:buAutoNum type="arabicPeriod"/>
            </a:pPr>
            <a:r>
              <a:rPr lang="en-US" sz="1200" b="1" u="sng" dirty="0" smtClean="0"/>
              <a:t>The Most Challenging Splat! Slides I have Released – The final 5 slides of Day 9 and Day 10 are much more challenging than any other Splat! slides that I have publically released.  I hope you enjoy them! </a:t>
            </a:r>
            <a:r>
              <a:rPr lang="en-US" sz="1200" dirty="0" smtClean="0"/>
              <a:t> </a:t>
            </a:r>
          </a:p>
          <a:p>
            <a:pPr marL="742950" indent="-742950" algn="l">
              <a:buAutoNum type="arabicPeriod"/>
            </a:pPr>
            <a:endParaRPr lang="en-US" sz="1200" dirty="0" smtClean="0"/>
          </a:p>
          <a:p>
            <a:pPr marL="742950" indent="-742950" algn="l">
              <a:buAutoNum type="arabicPeriod"/>
            </a:pPr>
            <a:r>
              <a:rPr lang="en-US" sz="1200" dirty="0" smtClean="0"/>
              <a:t>Enjoy the journey and feel free to share your learning experiences with others!  You can find me on Twitter @</a:t>
            </a:r>
            <a:r>
              <a:rPr lang="en-US" sz="1200" dirty="0" err="1" smtClean="0"/>
              <a:t>stevewyborney</a:t>
            </a:r>
            <a:endParaRPr lang="en-US" sz="1200" dirty="0" smtClean="0"/>
          </a:p>
        </p:txBody>
      </p:sp>
    </p:spTree>
    <p:extLst>
      <p:ext uri="{BB962C8B-B14F-4D97-AF65-F5344CB8AC3E}">
        <p14:creationId xmlns:p14="http://schemas.microsoft.com/office/powerpoint/2010/main" val="4210754081"/>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 name="Rectangle 2"/>
          <p:cNvSpPr/>
          <p:nvPr/>
        </p:nvSpPr>
        <p:spPr>
          <a:xfrm>
            <a:off x="1524000" y="4648200"/>
            <a:ext cx="6400800" cy="1371600"/>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Grade Levels 3 – 6 </a:t>
            </a:r>
            <a:endParaRPr lang="en-US" sz="6000" b="1" dirty="0">
              <a:solidFill>
                <a:schemeClr val="tx1"/>
              </a:solidFill>
            </a:endParaRPr>
          </a:p>
        </p:txBody>
      </p:sp>
      <p:sp>
        <p:nvSpPr>
          <p:cNvPr id="2" name="Title 1"/>
          <p:cNvSpPr>
            <a:spLocks noGrp="1"/>
          </p:cNvSpPr>
          <p:nvPr>
            <p:ph type="ctrTitle"/>
          </p:nvPr>
        </p:nvSpPr>
        <p:spPr>
          <a:xfrm>
            <a:off x="0" y="2133600"/>
            <a:ext cx="9144000" cy="1470025"/>
          </a:xfrm>
        </p:spPr>
        <p:txBody>
          <a:bodyPr>
            <a:noAutofit/>
          </a:bodyPr>
          <a:lstStyle/>
          <a:p>
            <a:r>
              <a:rPr lang="en-US" sz="13800" b="1" dirty="0" smtClean="0">
                <a:solidFill>
                  <a:schemeClr val="tx2">
                    <a:lumMod val="60000"/>
                    <a:lumOff val="40000"/>
                  </a:schemeClr>
                </a:solidFill>
              </a:rPr>
              <a:t>Level D</a:t>
            </a:r>
            <a:br>
              <a:rPr lang="en-US" sz="13800" b="1" dirty="0" smtClean="0">
                <a:solidFill>
                  <a:schemeClr val="tx2">
                    <a:lumMod val="60000"/>
                    <a:lumOff val="40000"/>
                  </a:schemeClr>
                </a:solidFill>
              </a:rPr>
            </a:br>
            <a:r>
              <a:rPr lang="en-US" sz="6000" b="1" dirty="0" smtClean="0">
                <a:solidFill>
                  <a:schemeClr val="tx2">
                    <a:lumMod val="60000"/>
                    <a:lumOff val="40000"/>
                  </a:schemeClr>
                </a:solidFill>
              </a:rPr>
              <a:t/>
            </a:r>
            <a:br>
              <a:rPr lang="en-US" sz="6000" b="1" dirty="0" smtClean="0">
                <a:solidFill>
                  <a:schemeClr val="tx2">
                    <a:lumMod val="60000"/>
                    <a:lumOff val="40000"/>
                  </a:schemeClr>
                </a:solidFill>
              </a:rPr>
            </a:br>
            <a:r>
              <a:rPr lang="en-US" sz="6000" b="1" dirty="0" smtClean="0">
                <a:solidFill>
                  <a:schemeClr val="tx2">
                    <a:lumMod val="60000"/>
                    <a:lumOff val="40000"/>
                  </a:schemeClr>
                </a:solidFill>
              </a:rPr>
              <a:t>Instant Multiple Splats!</a:t>
            </a:r>
            <a:r>
              <a:rPr lang="en-US" sz="6000" b="1" dirty="0">
                <a:solidFill>
                  <a:schemeClr val="tx2">
                    <a:lumMod val="60000"/>
                    <a:lumOff val="40000"/>
                  </a:schemeClr>
                </a:solidFill>
              </a:rPr>
              <a:t/>
            </a:r>
            <a:br>
              <a:rPr lang="en-US" sz="6000" b="1" dirty="0">
                <a:solidFill>
                  <a:schemeClr val="tx2">
                    <a:lumMod val="60000"/>
                    <a:lumOff val="40000"/>
                  </a:schemeClr>
                </a:solidFill>
              </a:rPr>
            </a:br>
            <a:r>
              <a:rPr lang="en-US" sz="6000" b="1" dirty="0" smtClean="0">
                <a:solidFill>
                  <a:schemeClr val="tx2">
                    <a:lumMod val="60000"/>
                    <a:lumOff val="40000"/>
                  </a:schemeClr>
                </a:solidFill>
              </a:rPr>
              <a:t/>
            </a:r>
            <a:br>
              <a:rPr lang="en-US" sz="6000" b="1" dirty="0" smtClean="0">
                <a:solidFill>
                  <a:schemeClr val="tx2">
                    <a:lumMod val="60000"/>
                    <a:lumOff val="40000"/>
                  </a:schemeClr>
                </a:solidFill>
              </a:rPr>
            </a:br>
            <a:endParaRPr lang="en-US" sz="6000" b="1" dirty="0" smtClean="0">
              <a:solidFill>
                <a:schemeClr val="tx2">
                  <a:lumMod val="60000"/>
                  <a:lumOff val="40000"/>
                </a:schemeClr>
              </a:solidFill>
            </a:endParaRPr>
          </a:p>
        </p:txBody>
      </p:sp>
    </p:spTree>
    <p:extLst>
      <p:ext uri="{BB962C8B-B14F-4D97-AF65-F5344CB8AC3E}">
        <p14:creationId xmlns:p14="http://schemas.microsoft.com/office/powerpoint/2010/main" val="1993548822"/>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val 4"/>
          <p:cNvSpPr/>
          <p:nvPr/>
        </p:nvSpPr>
        <p:spPr>
          <a:xfrm>
            <a:off x="4051270" y="261984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5566384" y="3311229"/>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1935663" y="3752693"/>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2981864" y="4485578"/>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p:cNvSpPr/>
          <p:nvPr/>
        </p:nvSpPr>
        <p:spPr>
          <a:xfrm>
            <a:off x="7685314" y="3471572"/>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p:cNvSpPr/>
          <p:nvPr/>
        </p:nvSpPr>
        <p:spPr>
          <a:xfrm>
            <a:off x="3375315" y="1648104"/>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2847359" y="252336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a:off x="6445301" y="2235933"/>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5226928" y="1968613"/>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p:cNvSpPr/>
          <p:nvPr/>
        </p:nvSpPr>
        <p:spPr>
          <a:xfrm>
            <a:off x="7505384" y="2321834"/>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82"/>
          <p:cNvSpPr/>
          <p:nvPr/>
        </p:nvSpPr>
        <p:spPr>
          <a:xfrm rot="16200000">
            <a:off x="1869322" y="2317068"/>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86"/>
          <p:cNvSpPr/>
          <p:nvPr/>
        </p:nvSpPr>
        <p:spPr>
          <a:xfrm rot="16200000">
            <a:off x="5342394" y="1862525"/>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83"/>
          <p:cNvSpPr/>
          <p:nvPr/>
        </p:nvSpPr>
        <p:spPr>
          <a:xfrm rot="16200000">
            <a:off x="1869321" y="2317068"/>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87"/>
          <p:cNvSpPr/>
          <p:nvPr/>
        </p:nvSpPr>
        <p:spPr>
          <a:xfrm rot="16200000">
            <a:off x="5342393" y="1862525"/>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4968008" y="4779492"/>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Rectangle 81"/>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a:t>
            </a:r>
            <a:endParaRPr lang="en-US" sz="6000" b="1" dirty="0">
              <a:solidFill>
                <a:schemeClr val="tx1"/>
              </a:solidFill>
            </a:endParaRPr>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11</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102" name="Rectangular Callout 101"/>
          <p:cNvSpPr/>
          <p:nvPr/>
        </p:nvSpPr>
        <p:spPr>
          <a:xfrm>
            <a:off x="304800" y="152400"/>
            <a:ext cx="2209800" cy="1797400"/>
          </a:xfrm>
          <a:prstGeom prst="wedgeRectCallout">
            <a:avLst>
              <a:gd name="adj1" fmla="val -46278"/>
              <a:gd name="adj2" fmla="val 7809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Splat!</a:t>
            </a:r>
          </a:p>
        </p:txBody>
      </p:sp>
      <p:sp>
        <p:nvSpPr>
          <p:cNvPr id="103" name="Rectangular Callout 102"/>
          <p:cNvSpPr/>
          <p:nvPr/>
        </p:nvSpPr>
        <p:spPr>
          <a:xfrm>
            <a:off x="304800" y="152400"/>
            <a:ext cx="2209800" cy="1797400"/>
          </a:xfrm>
          <a:prstGeom prst="wedgeRectCallout">
            <a:avLst>
              <a:gd name="adj1" fmla="val -46278"/>
              <a:gd name="adj2" fmla="val 7809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We don’t know the total number of blue shapes.</a:t>
            </a:r>
          </a:p>
        </p:txBody>
      </p:sp>
      <p:sp>
        <p:nvSpPr>
          <p:cNvPr id="104" name="Rectangular Callout 103"/>
          <p:cNvSpPr/>
          <p:nvPr/>
        </p:nvSpPr>
        <p:spPr>
          <a:xfrm>
            <a:off x="313692" y="152400"/>
            <a:ext cx="2209800" cy="1797400"/>
          </a:xfrm>
          <a:prstGeom prst="wedgeRectCallout">
            <a:avLst>
              <a:gd name="adj1" fmla="val -46278"/>
              <a:gd name="adj2" fmla="val 7809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We do know that because the splats are the same color they must have the same number under each of them.</a:t>
            </a:r>
          </a:p>
        </p:txBody>
      </p:sp>
      <p:sp>
        <p:nvSpPr>
          <p:cNvPr id="105" name="Rectangular Callout 104"/>
          <p:cNvSpPr/>
          <p:nvPr/>
        </p:nvSpPr>
        <p:spPr>
          <a:xfrm>
            <a:off x="313692" y="152400"/>
            <a:ext cx="2209800" cy="1797400"/>
          </a:xfrm>
          <a:prstGeom prst="wedgeRectCallout">
            <a:avLst>
              <a:gd name="adj1" fmla="val -46278"/>
              <a:gd name="adj2" fmla="val 7809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What could the total be?  What are some possibilities? How are the possibilities connected?</a:t>
            </a:r>
          </a:p>
        </p:txBody>
      </p:sp>
      <p:sp>
        <p:nvSpPr>
          <p:cNvPr id="106" name="Rectangular Callout 105"/>
          <p:cNvSpPr/>
          <p:nvPr/>
        </p:nvSpPr>
        <p:spPr>
          <a:xfrm>
            <a:off x="313692" y="152400"/>
            <a:ext cx="2209800" cy="1797400"/>
          </a:xfrm>
          <a:prstGeom prst="wedgeRectCallout">
            <a:avLst>
              <a:gd name="adj1" fmla="val -46278"/>
              <a:gd name="adj2" fmla="val 7809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How is the list of possible totals like the picture?</a:t>
            </a:r>
          </a:p>
        </p:txBody>
      </p:sp>
      <p:sp>
        <p:nvSpPr>
          <p:cNvPr id="107" name="Rectangular Callout 106"/>
          <p:cNvSpPr/>
          <p:nvPr/>
        </p:nvSpPr>
        <p:spPr>
          <a:xfrm>
            <a:off x="304800" y="152400"/>
            <a:ext cx="2209800" cy="1797400"/>
          </a:xfrm>
          <a:prstGeom prst="wedgeRectCallout">
            <a:avLst>
              <a:gd name="adj1" fmla="val -46278"/>
              <a:gd name="adj2" fmla="val 7809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Let’s look under one splat to see how many shapes are there.</a:t>
            </a:r>
          </a:p>
        </p:txBody>
      </p:sp>
      <p:sp>
        <p:nvSpPr>
          <p:cNvPr id="108" name="Rectangular Callout 107"/>
          <p:cNvSpPr/>
          <p:nvPr/>
        </p:nvSpPr>
        <p:spPr>
          <a:xfrm>
            <a:off x="304800" y="152400"/>
            <a:ext cx="2209800" cy="1797400"/>
          </a:xfrm>
          <a:prstGeom prst="wedgeRectCallout">
            <a:avLst>
              <a:gd name="adj1" fmla="val -46278"/>
              <a:gd name="adj2" fmla="val 7809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What is the total?</a:t>
            </a:r>
            <a:endParaRPr lang="en-US" b="1" dirty="0">
              <a:solidFill>
                <a:schemeClr val="tx1"/>
              </a:solidFill>
            </a:endParaRPr>
          </a:p>
        </p:txBody>
      </p:sp>
    </p:spTree>
    <p:extLst>
      <p:ext uri="{BB962C8B-B14F-4D97-AF65-F5344CB8AC3E}">
        <p14:creationId xmlns:p14="http://schemas.microsoft.com/office/powerpoint/2010/main" val="38012587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3"/>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40"/>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61"/>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83"/>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84"/>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87"/>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88"/>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02"/>
                                        </p:tgtEl>
                                        <p:attrNameLst>
                                          <p:attrName>style.visibility</p:attrName>
                                        </p:attrNameLst>
                                      </p:cBhvr>
                                      <p:to>
                                        <p:strVal val="visible"/>
                                      </p:to>
                                    </p:set>
                                  </p:childTnLst>
                                  <p:subTnLst>
                                    <p:set>
                                      <p:cBhvr override="childStyle">
                                        <p:cTn dur="1" fill="hold" display="0" masterRel="nextClick" afterEffect="1"/>
                                        <p:tgtEl>
                                          <p:spTgt spid="102"/>
                                        </p:tgtEl>
                                        <p:attrNameLst>
                                          <p:attrName>style.visibility</p:attrName>
                                        </p:attrNameLst>
                                      </p:cBhvr>
                                      <p:to>
                                        <p:strVal val="hidden"/>
                                      </p:to>
                                    </p:set>
                                  </p:sub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103"/>
                                        </p:tgtEl>
                                        <p:attrNameLst>
                                          <p:attrName>style.visibility</p:attrName>
                                        </p:attrNameLst>
                                      </p:cBhvr>
                                      <p:to>
                                        <p:strVal val="visible"/>
                                      </p:to>
                                    </p:set>
                                  </p:childTnLst>
                                  <p:subTnLst>
                                    <p:set>
                                      <p:cBhvr override="childStyle">
                                        <p:cTn dur="1" fill="hold" display="0" masterRel="nextClick" afterEffect="1"/>
                                        <p:tgtEl>
                                          <p:spTgt spid="103"/>
                                        </p:tgtEl>
                                        <p:attrNameLst>
                                          <p:attrName>style.visibility</p:attrName>
                                        </p:attrNameLst>
                                      </p:cBhvr>
                                      <p:to>
                                        <p:strVal val="hidden"/>
                                      </p:to>
                                    </p:set>
                                  </p:subTnLst>
                                </p:cTn>
                              </p:par>
                              <p:par>
                                <p:cTn id="41" presetID="1" presetClass="entr" presetSubtype="0" fill="hold" grpId="0" nodeType="withEffect">
                                  <p:stCondLst>
                                    <p:cond delay="0"/>
                                  </p:stCondLst>
                                  <p:childTnLst>
                                    <p:set>
                                      <p:cBhvr>
                                        <p:cTn id="42" dur="1" fill="hold">
                                          <p:stCondLst>
                                            <p:cond delay="0"/>
                                          </p:stCondLst>
                                        </p:cTn>
                                        <p:tgtEl>
                                          <p:spTgt spid="82"/>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04"/>
                                        </p:tgtEl>
                                        <p:attrNameLst>
                                          <p:attrName>style.visibility</p:attrName>
                                        </p:attrNameLst>
                                      </p:cBhvr>
                                      <p:to>
                                        <p:strVal val="visible"/>
                                      </p:to>
                                    </p:set>
                                  </p:childTnLst>
                                  <p:subTnLst>
                                    <p:set>
                                      <p:cBhvr override="childStyle">
                                        <p:cTn dur="1" fill="hold" display="0" masterRel="nextClick" afterEffect="1"/>
                                        <p:tgtEl>
                                          <p:spTgt spid="104"/>
                                        </p:tgtEl>
                                        <p:attrNameLst>
                                          <p:attrName>style.visibility</p:attrName>
                                        </p:attrNameLst>
                                      </p:cBhvr>
                                      <p:to>
                                        <p:strVal val="hidden"/>
                                      </p:to>
                                    </p:set>
                                  </p:sub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05"/>
                                        </p:tgtEl>
                                        <p:attrNameLst>
                                          <p:attrName>style.visibility</p:attrName>
                                        </p:attrNameLst>
                                      </p:cBhvr>
                                      <p:to>
                                        <p:strVal val="visible"/>
                                      </p:to>
                                    </p:set>
                                  </p:childTnLst>
                                  <p:subTnLst>
                                    <p:set>
                                      <p:cBhvr override="childStyle">
                                        <p:cTn dur="1" fill="hold" display="0" masterRel="nextClick" afterEffect="1"/>
                                        <p:tgtEl>
                                          <p:spTgt spid="105"/>
                                        </p:tgtEl>
                                        <p:attrNameLst>
                                          <p:attrName>style.visibility</p:attrName>
                                        </p:attrNameLst>
                                      </p:cBhvr>
                                      <p:to>
                                        <p:strVal val="hidden"/>
                                      </p:to>
                                    </p:set>
                                  </p:sub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106"/>
                                        </p:tgtEl>
                                        <p:attrNameLst>
                                          <p:attrName>style.visibility</p:attrName>
                                        </p:attrNameLst>
                                      </p:cBhvr>
                                      <p:to>
                                        <p:strVal val="visible"/>
                                      </p:to>
                                    </p:set>
                                  </p:childTnLst>
                                  <p:subTnLst>
                                    <p:set>
                                      <p:cBhvr override="childStyle">
                                        <p:cTn dur="1" fill="hold" display="0" masterRel="nextClick" afterEffect="1"/>
                                        <p:tgtEl>
                                          <p:spTgt spid="106"/>
                                        </p:tgtEl>
                                        <p:attrNameLst>
                                          <p:attrName>style.visibility</p:attrName>
                                        </p:attrNameLst>
                                      </p:cBhvr>
                                      <p:to>
                                        <p:strVal val="hidden"/>
                                      </p:to>
                                    </p:set>
                                  </p:sub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107"/>
                                        </p:tgtEl>
                                        <p:attrNameLst>
                                          <p:attrName>style.visibility</p:attrName>
                                        </p:attrNameLst>
                                      </p:cBhvr>
                                      <p:to>
                                        <p:strVal val="visible"/>
                                      </p:to>
                                    </p:set>
                                  </p:childTnLst>
                                  <p:subTnLst>
                                    <p:set>
                                      <p:cBhvr override="childStyle">
                                        <p:cTn dur="1" fill="hold" display="0" masterRel="nextClick" afterEffect="1"/>
                                        <p:tgtEl>
                                          <p:spTgt spid="107"/>
                                        </p:tgtEl>
                                        <p:attrNameLst>
                                          <p:attrName>style.visibility</p:attrName>
                                        </p:attrNameLst>
                                      </p:cBhvr>
                                      <p:to>
                                        <p:strVal val="hidden"/>
                                      </p:to>
                                    </p:set>
                                  </p:subTnLst>
                                </p:cTn>
                              </p:par>
                            </p:childTnLst>
                          </p:cTn>
                        </p:par>
                      </p:childTnLst>
                    </p:cTn>
                  </p:par>
                  <p:par>
                    <p:cTn id="59" fill="hold">
                      <p:stCondLst>
                        <p:cond delay="indefinite"/>
                      </p:stCondLst>
                      <p:childTnLst>
                        <p:par>
                          <p:cTn id="60" fill="hold">
                            <p:stCondLst>
                              <p:cond delay="0"/>
                            </p:stCondLst>
                            <p:childTnLst>
                              <p:par>
                                <p:cTn id="61" presetID="1" presetClass="exit" presetSubtype="0" fill="hold" grpId="1" nodeType="clickEffect">
                                  <p:stCondLst>
                                    <p:cond delay="0"/>
                                  </p:stCondLst>
                                  <p:childTnLst>
                                    <p:set>
                                      <p:cBhvr>
                                        <p:cTn id="62" dur="1" fill="hold">
                                          <p:stCondLst>
                                            <p:cond delay="0"/>
                                          </p:stCondLst>
                                        </p:cTn>
                                        <p:tgtEl>
                                          <p:spTgt spid="83"/>
                                        </p:tgtEl>
                                        <p:attrNameLst>
                                          <p:attrName>style.visibility</p:attrName>
                                        </p:attrNameLst>
                                      </p:cBhvr>
                                      <p:to>
                                        <p:strVal val="hidden"/>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108"/>
                                        </p:tgtEl>
                                        <p:attrNameLst>
                                          <p:attrName>style.visibility</p:attrName>
                                        </p:attrNameLst>
                                      </p:cBhvr>
                                      <p:to>
                                        <p:strVal val="visible"/>
                                      </p:to>
                                    </p:set>
                                  </p:childTnLst>
                                  <p:subTnLst>
                                    <p:set>
                                      <p:cBhvr override="childStyle">
                                        <p:cTn dur="1" fill="hold" display="0" masterRel="nextClick" afterEffect="1"/>
                                        <p:tgtEl>
                                          <p:spTgt spid="108"/>
                                        </p:tgtEl>
                                        <p:attrNameLst>
                                          <p:attrName>style.visibility</p:attrName>
                                        </p:attrNameLst>
                                      </p:cBhvr>
                                      <p:to>
                                        <p:strVal val="hidden"/>
                                      </p:to>
                                    </p:set>
                                  </p:subTnLst>
                                </p:cTn>
                              </p:par>
                            </p:childTnLst>
                          </p:cTn>
                        </p:par>
                      </p:childTnLst>
                    </p:cTn>
                  </p:par>
                  <p:par>
                    <p:cTn id="67" fill="hold">
                      <p:stCondLst>
                        <p:cond delay="indefinite"/>
                      </p:stCondLst>
                      <p:childTnLst>
                        <p:par>
                          <p:cTn id="68" fill="hold">
                            <p:stCondLst>
                              <p:cond delay="0"/>
                            </p:stCondLst>
                            <p:childTnLst>
                              <p:par>
                                <p:cTn id="69" presetID="1" presetClass="exit" presetSubtype="0" fill="hold" grpId="1" nodeType="clickEffect">
                                  <p:stCondLst>
                                    <p:cond delay="0"/>
                                  </p:stCondLst>
                                  <p:childTnLst>
                                    <p:set>
                                      <p:cBhvr>
                                        <p:cTn id="70" dur="1" fill="hold">
                                          <p:stCondLst>
                                            <p:cond delay="0"/>
                                          </p:stCondLst>
                                        </p:cTn>
                                        <p:tgtEl>
                                          <p:spTgt spid="87"/>
                                        </p:tgtEl>
                                        <p:attrNameLst>
                                          <p:attrName>style.visibility</p:attrName>
                                        </p:attrNameLst>
                                      </p:cBhvr>
                                      <p:to>
                                        <p:strVal val="hidden"/>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35"/>
                                        </p:tgtEl>
                                        <p:attrNameLst>
                                          <p:attrName>style.visibility</p:attrName>
                                        </p:attrNameLst>
                                      </p:cBhvr>
                                      <p:to>
                                        <p:strVal val="visible"/>
                                      </p:to>
                                    </p:set>
                                  </p:childTnLst>
                                </p:cTn>
                              </p:par>
                              <p:par>
                                <p:cTn id="75" presetID="1" presetClass="exit" presetSubtype="0" fill="hold" grpId="1" nodeType="withEffect">
                                  <p:stCondLst>
                                    <p:cond delay="0"/>
                                  </p:stCondLst>
                                  <p:childTnLst>
                                    <p:set>
                                      <p:cBhvr>
                                        <p:cTn id="76" dur="1" fill="hold">
                                          <p:stCondLst>
                                            <p:cond delay="0"/>
                                          </p:stCondLst>
                                        </p:cTn>
                                        <p:tgtEl>
                                          <p:spTgt spid="8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15" grpId="0" animBg="1"/>
      <p:bldP spid="23" grpId="0" animBg="1"/>
      <p:bldP spid="40" grpId="0" animBg="1"/>
      <p:bldP spid="3" grpId="0" animBg="1"/>
      <p:bldP spid="7" grpId="0" animBg="1"/>
      <p:bldP spid="12" grpId="0" animBg="1"/>
      <p:bldP spid="11" grpId="0" animBg="1"/>
      <p:bldP spid="61" grpId="0" animBg="1"/>
      <p:bldP spid="83" grpId="0" animBg="1"/>
      <p:bldP spid="83" grpId="1" animBg="1"/>
      <p:bldP spid="87" grpId="0" animBg="1"/>
      <p:bldP spid="87" grpId="1" animBg="1"/>
      <p:bldP spid="84" grpId="0" animBg="1"/>
      <p:bldP spid="88" grpId="0" animBg="1"/>
      <p:bldP spid="19" grpId="0" animBg="1"/>
      <p:bldP spid="82" grpId="0" animBg="1"/>
      <p:bldP spid="82" grpId="1" animBg="1"/>
      <p:bldP spid="35" grpId="0" animBg="1"/>
      <p:bldP spid="102" grpId="0" animBg="1"/>
      <p:bldP spid="103" grpId="0" animBg="1"/>
      <p:bldP spid="104" grpId="0" animBg="1"/>
      <p:bldP spid="105" grpId="0" animBg="1"/>
      <p:bldP spid="106" grpId="0" animBg="1"/>
      <p:bldP spid="107" grpId="0" animBg="1"/>
      <p:bldP spid="108"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Oval 11"/>
          <p:cNvSpPr/>
          <p:nvPr/>
        </p:nvSpPr>
        <p:spPr>
          <a:xfrm>
            <a:off x="2124496" y="5434377"/>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p:cNvSpPr/>
          <p:nvPr/>
        </p:nvSpPr>
        <p:spPr>
          <a:xfrm>
            <a:off x="6564693" y="5391703"/>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1282320" y="4846548"/>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p:cNvSpPr/>
          <p:nvPr/>
        </p:nvSpPr>
        <p:spPr>
          <a:xfrm>
            <a:off x="7756071" y="4840292"/>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p:cNvSpPr/>
          <p:nvPr/>
        </p:nvSpPr>
        <p:spPr>
          <a:xfrm>
            <a:off x="3284245" y="498565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p:cNvSpPr/>
          <p:nvPr/>
        </p:nvSpPr>
        <p:spPr>
          <a:xfrm>
            <a:off x="5733008" y="4669339"/>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4616390" y="2352410"/>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6417579" y="3587937"/>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2124496" y="3593382"/>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p:cNvSpPr/>
          <p:nvPr/>
        </p:nvSpPr>
        <p:spPr>
          <a:xfrm>
            <a:off x="7621993" y="359338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p:cNvSpPr/>
          <p:nvPr/>
        </p:nvSpPr>
        <p:spPr>
          <a:xfrm>
            <a:off x="3284244" y="384456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p:cNvSpPr/>
          <p:nvPr/>
        </p:nvSpPr>
        <p:spPr>
          <a:xfrm>
            <a:off x="2418410" y="4503940"/>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p:cNvSpPr/>
          <p:nvPr/>
        </p:nvSpPr>
        <p:spPr>
          <a:xfrm>
            <a:off x="6858607" y="4327802"/>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p:cNvSpPr/>
          <p:nvPr/>
        </p:nvSpPr>
        <p:spPr>
          <a:xfrm>
            <a:off x="2593121" y="2526743"/>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p:cNvSpPr/>
          <p:nvPr/>
        </p:nvSpPr>
        <p:spPr>
          <a:xfrm>
            <a:off x="3729102" y="1938914"/>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4608913" y="674914"/>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5728501" y="177900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Oval 61"/>
          <p:cNvSpPr/>
          <p:nvPr/>
        </p:nvSpPr>
        <p:spPr>
          <a:xfrm>
            <a:off x="5703102" y="690228"/>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p:cNvSpPr/>
          <p:nvPr/>
        </p:nvSpPr>
        <p:spPr>
          <a:xfrm>
            <a:off x="4800141" y="148508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82"/>
          <p:cNvSpPr/>
          <p:nvPr/>
        </p:nvSpPr>
        <p:spPr>
          <a:xfrm rot="16200000">
            <a:off x="3539633" y="407012"/>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86"/>
          <p:cNvSpPr/>
          <p:nvPr/>
        </p:nvSpPr>
        <p:spPr>
          <a:xfrm rot="16200000">
            <a:off x="1069113" y="3323877"/>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88"/>
          <p:cNvSpPr/>
          <p:nvPr/>
        </p:nvSpPr>
        <p:spPr>
          <a:xfrm rot="16200000">
            <a:off x="5445953" y="3233898"/>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83"/>
          <p:cNvSpPr/>
          <p:nvPr/>
        </p:nvSpPr>
        <p:spPr>
          <a:xfrm rot="16200000">
            <a:off x="3539632" y="407012"/>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87"/>
          <p:cNvSpPr/>
          <p:nvPr/>
        </p:nvSpPr>
        <p:spPr>
          <a:xfrm rot="16200000">
            <a:off x="1069112" y="3323877"/>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89"/>
          <p:cNvSpPr/>
          <p:nvPr/>
        </p:nvSpPr>
        <p:spPr>
          <a:xfrm rot="16200000">
            <a:off x="5445951" y="3233898"/>
            <a:ext cx="3048015" cy="3163980"/>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Rectangle 81"/>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a:t>
            </a:r>
            <a:endParaRPr lang="en-US" sz="6000" b="1" dirty="0">
              <a:solidFill>
                <a:schemeClr val="tx1"/>
              </a:solidFill>
            </a:endParaRPr>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20</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39" name="Oval 38"/>
          <p:cNvSpPr/>
          <p:nvPr/>
        </p:nvSpPr>
        <p:spPr>
          <a:xfrm>
            <a:off x="2124496" y="1191009"/>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610501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5"/>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58"/>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60"/>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61"/>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62"/>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64"/>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65"/>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67"/>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4"/>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7"/>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8"/>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9"/>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40"/>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83"/>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84"/>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87"/>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88"/>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89"/>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90"/>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82"/>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xit" presetSubtype="0" fill="hold" grpId="1" nodeType="clickEffect">
                                  <p:stCondLst>
                                    <p:cond delay="0"/>
                                  </p:stCondLst>
                                  <p:childTnLst>
                                    <p:set>
                                      <p:cBhvr>
                                        <p:cTn id="62" dur="1" fill="hold">
                                          <p:stCondLst>
                                            <p:cond delay="0"/>
                                          </p:stCondLst>
                                        </p:cTn>
                                        <p:tgtEl>
                                          <p:spTgt spid="83"/>
                                        </p:tgtEl>
                                        <p:attrNameLst>
                                          <p:attrName>style.visibility</p:attrName>
                                        </p:attrNameLst>
                                      </p:cBhvr>
                                      <p:to>
                                        <p:strVal val="hidden"/>
                                      </p:to>
                                    </p:set>
                                  </p:childTnLst>
                                </p:cTn>
                              </p:par>
                            </p:childTnLst>
                          </p:cTn>
                        </p:par>
                      </p:childTnLst>
                    </p:cTn>
                  </p:par>
                  <p:par>
                    <p:cTn id="63" fill="hold">
                      <p:stCondLst>
                        <p:cond delay="indefinite"/>
                      </p:stCondLst>
                      <p:childTnLst>
                        <p:par>
                          <p:cTn id="64" fill="hold">
                            <p:stCondLst>
                              <p:cond delay="0"/>
                            </p:stCondLst>
                            <p:childTnLst>
                              <p:par>
                                <p:cTn id="65" presetID="1" presetClass="exit" presetSubtype="0" fill="hold" grpId="1" nodeType="clickEffect">
                                  <p:stCondLst>
                                    <p:cond delay="0"/>
                                  </p:stCondLst>
                                  <p:childTnLst>
                                    <p:set>
                                      <p:cBhvr>
                                        <p:cTn id="66" dur="1" fill="hold">
                                          <p:stCondLst>
                                            <p:cond delay="0"/>
                                          </p:stCondLst>
                                        </p:cTn>
                                        <p:tgtEl>
                                          <p:spTgt spid="87"/>
                                        </p:tgtEl>
                                        <p:attrNameLst>
                                          <p:attrName>style.visibility</p:attrName>
                                        </p:attrNameLst>
                                      </p:cBhvr>
                                      <p:to>
                                        <p:strVal val="hidden"/>
                                      </p:to>
                                    </p:set>
                                  </p:childTnLst>
                                </p:cTn>
                              </p:par>
                            </p:childTnLst>
                          </p:cTn>
                        </p:par>
                      </p:childTnLst>
                    </p:cTn>
                  </p:par>
                  <p:par>
                    <p:cTn id="67" fill="hold">
                      <p:stCondLst>
                        <p:cond delay="indefinite"/>
                      </p:stCondLst>
                      <p:childTnLst>
                        <p:par>
                          <p:cTn id="68" fill="hold">
                            <p:stCondLst>
                              <p:cond delay="0"/>
                            </p:stCondLst>
                            <p:childTnLst>
                              <p:par>
                                <p:cTn id="69" presetID="1" presetClass="exit" presetSubtype="0" fill="hold" grpId="1" nodeType="clickEffect">
                                  <p:stCondLst>
                                    <p:cond delay="0"/>
                                  </p:stCondLst>
                                  <p:childTnLst>
                                    <p:set>
                                      <p:cBhvr>
                                        <p:cTn id="70" dur="1" fill="hold">
                                          <p:stCondLst>
                                            <p:cond delay="0"/>
                                          </p:stCondLst>
                                        </p:cTn>
                                        <p:tgtEl>
                                          <p:spTgt spid="89"/>
                                        </p:tgtEl>
                                        <p:attrNameLst>
                                          <p:attrName>style.visibility</p:attrName>
                                        </p:attrNameLst>
                                      </p:cBhvr>
                                      <p:to>
                                        <p:strVal val="hidden"/>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35"/>
                                        </p:tgtEl>
                                        <p:attrNameLst>
                                          <p:attrName>style.visibility</p:attrName>
                                        </p:attrNameLst>
                                      </p:cBhvr>
                                      <p:to>
                                        <p:strVal val="visible"/>
                                      </p:to>
                                    </p:set>
                                  </p:childTnLst>
                                </p:cTn>
                              </p:par>
                              <p:par>
                                <p:cTn id="75" presetID="1" presetClass="exit" presetSubtype="0" fill="hold" grpId="1" nodeType="withEffect">
                                  <p:stCondLst>
                                    <p:cond delay="0"/>
                                  </p:stCondLst>
                                  <p:childTnLst>
                                    <p:set>
                                      <p:cBhvr>
                                        <p:cTn id="76" dur="1" fill="hold">
                                          <p:stCondLst>
                                            <p:cond delay="0"/>
                                          </p:stCondLst>
                                        </p:cTn>
                                        <p:tgtEl>
                                          <p:spTgt spid="8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61" grpId="0" animBg="1"/>
      <p:bldP spid="21" grpId="0" animBg="1"/>
      <p:bldP spid="58" grpId="0" animBg="1"/>
      <p:bldP spid="60" grpId="0" animBg="1"/>
      <p:bldP spid="64" grpId="0" animBg="1"/>
      <p:bldP spid="5" grpId="0" animBg="1"/>
      <p:bldP spid="6" grpId="0" animBg="1"/>
      <p:bldP spid="15" grpId="0" animBg="1"/>
      <p:bldP spid="65" grpId="0" animBg="1"/>
      <p:bldP spid="67" grpId="0" animBg="1"/>
      <p:bldP spid="34" grpId="0" animBg="1"/>
      <p:bldP spid="37" grpId="0" animBg="1"/>
      <p:bldP spid="40" grpId="0" animBg="1"/>
      <p:bldP spid="3" grpId="0" animBg="1"/>
      <p:bldP spid="11" grpId="0" animBg="1"/>
      <p:bldP spid="19" grpId="0" animBg="1"/>
      <p:bldP spid="62" grpId="0" animBg="1"/>
      <p:bldP spid="38" grpId="0" animBg="1"/>
      <p:bldP spid="83" grpId="0" animBg="1"/>
      <p:bldP spid="83" grpId="1" animBg="1"/>
      <p:bldP spid="87" grpId="0" animBg="1"/>
      <p:bldP spid="87" grpId="1" animBg="1"/>
      <p:bldP spid="89" grpId="0" animBg="1"/>
      <p:bldP spid="89" grpId="1" animBg="1"/>
      <p:bldP spid="84" grpId="0" animBg="1"/>
      <p:bldP spid="88" grpId="0" animBg="1"/>
      <p:bldP spid="90" grpId="0" animBg="1"/>
      <p:bldP spid="82" grpId="0" animBg="1"/>
      <p:bldP spid="82" grpId="1" animBg="1"/>
      <p:bldP spid="35" grpId="0" animBg="1"/>
      <p:bldP spid="39"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val 5"/>
          <p:cNvSpPr/>
          <p:nvPr/>
        </p:nvSpPr>
        <p:spPr>
          <a:xfrm>
            <a:off x="5538958" y="3608532"/>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2453270" y="498565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1282320" y="398880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3887983" y="419636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6713134" y="448144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p:cNvSpPr/>
          <p:nvPr/>
        </p:nvSpPr>
        <p:spPr>
          <a:xfrm>
            <a:off x="8049985" y="3855517"/>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p:cNvSpPr/>
          <p:nvPr/>
        </p:nvSpPr>
        <p:spPr>
          <a:xfrm>
            <a:off x="2305537" y="3855517"/>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Oval 58"/>
          <p:cNvSpPr/>
          <p:nvPr/>
        </p:nvSpPr>
        <p:spPr>
          <a:xfrm>
            <a:off x="7007048" y="3743873"/>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p:cNvSpPr/>
          <p:nvPr/>
        </p:nvSpPr>
        <p:spPr>
          <a:xfrm>
            <a:off x="3021856" y="419636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2418410" y="266537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a:off x="6560543" y="2161269"/>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p:cNvSpPr/>
          <p:nvPr/>
        </p:nvSpPr>
        <p:spPr>
          <a:xfrm>
            <a:off x="3300154" y="1865524"/>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p:cNvSpPr/>
          <p:nvPr/>
        </p:nvSpPr>
        <p:spPr>
          <a:xfrm>
            <a:off x="5168011" y="2457823"/>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3396458" y="3395530"/>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p:cNvSpPr/>
          <p:nvPr/>
        </p:nvSpPr>
        <p:spPr>
          <a:xfrm>
            <a:off x="3860261" y="266537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p:cNvSpPr/>
          <p:nvPr/>
        </p:nvSpPr>
        <p:spPr>
          <a:xfrm>
            <a:off x="7507893" y="3156044"/>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p:cNvSpPr/>
          <p:nvPr/>
        </p:nvSpPr>
        <p:spPr>
          <a:xfrm>
            <a:off x="8049985" y="2195254"/>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Oval 69"/>
          <p:cNvSpPr/>
          <p:nvPr/>
        </p:nvSpPr>
        <p:spPr>
          <a:xfrm>
            <a:off x="6349041" y="3240184"/>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82"/>
          <p:cNvSpPr/>
          <p:nvPr/>
        </p:nvSpPr>
        <p:spPr>
          <a:xfrm rot="16200000">
            <a:off x="1168297" y="2358730"/>
            <a:ext cx="3450140" cy="3581404"/>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86"/>
          <p:cNvSpPr/>
          <p:nvPr/>
        </p:nvSpPr>
        <p:spPr>
          <a:xfrm rot="16200000">
            <a:off x="5423302" y="1904187"/>
            <a:ext cx="3450140" cy="3581404"/>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83"/>
          <p:cNvSpPr/>
          <p:nvPr/>
        </p:nvSpPr>
        <p:spPr>
          <a:xfrm rot="16200000">
            <a:off x="1168296" y="2358730"/>
            <a:ext cx="3450140" cy="3581404"/>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87"/>
          <p:cNvSpPr/>
          <p:nvPr/>
        </p:nvSpPr>
        <p:spPr>
          <a:xfrm rot="16200000">
            <a:off x="5423301" y="1904185"/>
            <a:ext cx="3450139" cy="3581403"/>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p:cNvSpPr/>
          <p:nvPr/>
        </p:nvSpPr>
        <p:spPr>
          <a:xfrm>
            <a:off x="4498858" y="1310262"/>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Rectangle 81"/>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a:t>
            </a:r>
            <a:endParaRPr lang="en-US" sz="6000" b="1" dirty="0">
              <a:solidFill>
                <a:schemeClr val="tx1"/>
              </a:solidFill>
            </a:endParaRPr>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21</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37" name="Oval 36"/>
          <p:cNvSpPr/>
          <p:nvPr/>
        </p:nvSpPr>
        <p:spPr>
          <a:xfrm>
            <a:off x="5755840" y="127663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p:cNvSpPr/>
          <p:nvPr/>
        </p:nvSpPr>
        <p:spPr>
          <a:xfrm>
            <a:off x="2632817" y="95875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5056771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3"/>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6"/>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56"/>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57"/>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58"/>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59"/>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60"/>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61"/>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64"/>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70"/>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37"/>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38"/>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83"/>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84"/>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87"/>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88"/>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82"/>
                                        </p:tgtEl>
                                        <p:attrNameLst>
                                          <p:attrName>style.visibility</p:attrName>
                                        </p:attrNameLst>
                                      </p:cBhvr>
                                      <p:to>
                                        <p:strVal val="visible"/>
                                      </p:to>
                                    </p:set>
                                  </p:childTnLst>
                                </p:cTn>
                              </p:par>
                            </p:childTnLst>
                          </p:cTn>
                        </p:par>
                      </p:childTnLst>
                    </p:cTn>
                  </p:par>
                  <p:par>
                    <p:cTn id="57" fill="hold">
                      <p:stCondLst>
                        <p:cond delay="indefinite"/>
                      </p:stCondLst>
                      <p:childTnLst>
                        <p:par>
                          <p:cTn id="58" fill="hold">
                            <p:stCondLst>
                              <p:cond delay="0"/>
                            </p:stCondLst>
                            <p:childTnLst>
                              <p:par>
                                <p:cTn id="59" presetID="1" presetClass="exit" presetSubtype="0" fill="hold" grpId="1" nodeType="clickEffect">
                                  <p:stCondLst>
                                    <p:cond delay="0"/>
                                  </p:stCondLst>
                                  <p:childTnLst>
                                    <p:set>
                                      <p:cBhvr>
                                        <p:cTn id="60" dur="1" fill="hold">
                                          <p:stCondLst>
                                            <p:cond delay="0"/>
                                          </p:stCondLst>
                                        </p:cTn>
                                        <p:tgtEl>
                                          <p:spTgt spid="83"/>
                                        </p:tgtEl>
                                        <p:attrNameLst>
                                          <p:attrName>style.visibility</p:attrName>
                                        </p:attrNameLst>
                                      </p:cBhvr>
                                      <p:to>
                                        <p:strVal val="hidden"/>
                                      </p:to>
                                    </p:set>
                                  </p:childTnLst>
                                </p:cTn>
                              </p:par>
                            </p:childTnLst>
                          </p:cTn>
                        </p:par>
                      </p:childTnLst>
                    </p:cTn>
                  </p:par>
                  <p:par>
                    <p:cTn id="61" fill="hold">
                      <p:stCondLst>
                        <p:cond delay="indefinite"/>
                      </p:stCondLst>
                      <p:childTnLst>
                        <p:par>
                          <p:cTn id="62" fill="hold">
                            <p:stCondLst>
                              <p:cond delay="0"/>
                            </p:stCondLst>
                            <p:childTnLst>
                              <p:par>
                                <p:cTn id="63" presetID="1" presetClass="exit" presetSubtype="0" fill="hold" grpId="1" nodeType="clickEffect">
                                  <p:stCondLst>
                                    <p:cond delay="0"/>
                                  </p:stCondLst>
                                  <p:childTnLst>
                                    <p:set>
                                      <p:cBhvr>
                                        <p:cTn id="64" dur="1" fill="hold">
                                          <p:stCondLst>
                                            <p:cond delay="0"/>
                                          </p:stCondLst>
                                        </p:cTn>
                                        <p:tgtEl>
                                          <p:spTgt spid="87"/>
                                        </p:tgtEl>
                                        <p:attrNameLst>
                                          <p:attrName>style.visibility</p:attrName>
                                        </p:attrNameLst>
                                      </p:cBhvr>
                                      <p:to>
                                        <p:strVal val="hidden"/>
                                      </p:to>
                                    </p:set>
                                  </p:childTnLst>
                                </p:cTn>
                              </p:par>
                            </p:childTnLst>
                          </p:cTn>
                        </p:par>
                      </p:childTnLst>
                    </p:cTn>
                  </p:par>
                  <p:par>
                    <p:cTn id="65" fill="hold">
                      <p:stCondLst>
                        <p:cond delay="indefinite"/>
                      </p:stCondLst>
                      <p:childTnLst>
                        <p:par>
                          <p:cTn id="66" fill="hold">
                            <p:stCondLst>
                              <p:cond delay="0"/>
                            </p:stCondLst>
                            <p:childTnLst>
                              <p:par>
                                <p:cTn id="67" presetID="1" presetClass="entr" presetSubtype="0" fill="hold" grpId="0" nodeType="clickEffect">
                                  <p:stCondLst>
                                    <p:cond delay="0"/>
                                  </p:stCondLst>
                                  <p:childTnLst>
                                    <p:set>
                                      <p:cBhvr>
                                        <p:cTn id="68" dur="1" fill="hold">
                                          <p:stCondLst>
                                            <p:cond delay="0"/>
                                          </p:stCondLst>
                                        </p:cTn>
                                        <p:tgtEl>
                                          <p:spTgt spid="35"/>
                                        </p:tgtEl>
                                        <p:attrNameLst>
                                          <p:attrName>style.visibility</p:attrName>
                                        </p:attrNameLst>
                                      </p:cBhvr>
                                      <p:to>
                                        <p:strVal val="visible"/>
                                      </p:to>
                                    </p:set>
                                  </p:childTnLst>
                                </p:cTn>
                              </p:par>
                              <p:par>
                                <p:cTn id="69" presetID="1" presetClass="exit" presetSubtype="0" fill="hold" grpId="1" nodeType="withEffect">
                                  <p:stCondLst>
                                    <p:cond delay="0"/>
                                  </p:stCondLst>
                                  <p:childTnLst>
                                    <p:set>
                                      <p:cBhvr>
                                        <p:cTn id="70" dur="1" fill="hold">
                                          <p:stCondLst>
                                            <p:cond delay="0"/>
                                          </p:stCondLst>
                                        </p:cTn>
                                        <p:tgtEl>
                                          <p:spTgt spid="8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1" grpId="0" animBg="1"/>
      <p:bldP spid="15" grpId="0" animBg="1"/>
      <p:bldP spid="23" grpId="0" animBg="1"/>
      <p:bldP spid="57" grpId="0" animBg="1"/>
      <p:bldP spid="58" grpId="0" animBg="1"/>
      <p:bldP spid="64" grpId="0" animBg="1"/>
      <p:bldP spid="59" grpId="0" animBg="1"/>
      <p:bldP spid="60" grpId="0" animBg="1"/>
      <p:bldP spid="7" grpId="0" animBg="1"/>
      <p:bldP spid="12" grpId="0" animBg="1"/>
      <p:bldP spid="9" grpId="0" animBg="1"/>
      <p:bldP spid="10" grpId="0" animBg="1"/>
      <p:bldP spid="26" grpId="0" animBg="1"/>
      <p:bldP spid="40" grpId="0" animBg="1"/>
      <p:bldP spid="56" grpId="0" animBg="1"/>
      <p:bldP spid="61" grpId="0" animBg="1"/>
      <p:bldP spid="70" grpId="0" animBg="1"/>
      <p:bldP spid="83" grpId="0" animBg="1"/>
      <p:bldP spid="83" grpId="1" animBg="1"/>
      <p:bldP spid="87" grpId="0" animBg="1"/>
      <p:bldP spid="87" grpId="1" animBg="1"/>
      <p:bldP spid="84" grpId="0" animBg="1"/>
      <p:bldP spid="88" grpId="0" animBg="1"/>
      <p:bldP spid="3" grpId="0" animBg="1"/>
      <p:bldP spid="82" grpId="0" animBg="1"/>
      <p:bldP spid="82" grpId="1" animBg="1"/>
      <p:bldP spid="35" grpId="0" animBg="1"/>
      <p:bldP spid="37" grpId="0" animBg="1"/>
      <p:bldP spid="38"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Oval 20"/>
          <p:cNvSpPr/>
          <p:nvPr/>
        </p:nvSpPr>
        <p:spPr>
          <a:xfrm>
            <a:off x="2486694" y="4977177"/>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p:cNvSpPr/>
          <p:nvPr/>
        </p:nvSpPr>
        <p:spPr>
          <a:xfrm>
            <a:off x="3713737" y="1738102"/>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3372609" y="775927"/>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p:cNvSpPr/>
          <p:nvPr/>
        </p:nvSpPr>
        <p:spPr>
          <a:xfrm>
            <a:off x="3308310" y="3945012"/>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4643619" y="482013"/>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4290876" y="3995479"/>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Oval 58"/>
          <p:cNvSpPr/>
          <p:nvPr/>
        </p:nvSpPr>
        <p:spPr>
          <a:xfrm>
            <a:off x="4523081" y="5295830"/>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p:cNvSpPr/>
          <p:nvPr/>
        </p:nvSpPr>
        <p:spPr>
          <a:xfrm>
            <a:off x="3142437" y="5867399"/>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p:cNvSpPr/>
          <p:nvPr/>
        </p:nvSpPr>
        <p:spPr>
          <a:xfrm>
            <a:off x="4584790" y="2411023"/>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p:cNvSpPr/>
          <p:nvPr/>
        </p:nvSpPr>
        <p:spPr>
          <a:xfrm>
            <a:off x="7772400" y="345879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a:off x="6560542" y="5104493"/>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5826610" y="177038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p:cNvSpPr/>
          <p:nvPr/>
        </p:nvSpPr>
        <p:spPr>
          <a:xfrm>
            <a:off x="7681257" y="470800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p:cNvSpPr/>
          <p:nvPr/>
        </p:nvSpPr>
        <p:spPr>
          <a:xfrm>
            <a:off x="5648445" y="674914"/>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p:cNvSpPr/>
          <p:nvPr/>
        </p:nvSpPr>
        <p:spPr>
          <a:xfrm>
            <a:off x="5648446" y="4540083"/>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p:cNvSpPr/>
          <p:nvPr/>
        </p:nvSpPr>
        <p:spPr>
          <a:xfrm>
            <a:off x="6484161" y="3464734"/>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82"/>
          <p:cNvSpPr/>
          <p:nvPr/>
        </p:nvSpPr>
        <p:spPr>
          <a:xfrm rot="16200000">
            <a:off x="3524460" y="241204"/>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86"/>
          <p:cNvSpPr/>
          <p:nvPr/>
        </p:nvSpPr>
        <p:spPr>
          <a:xfrm rot="16200000">
            <a:off x="2142516" y="3630299"/>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88"/>
          <p:cNvSpPr/>
          <p:nvPr/>
        </p:nvSpPr>
        <p:spPr>
          <a:xfrm rot="16200000">
            <a:off x="5415542" y="3074837"/>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83"/>
          <p:cNvSpPr/>
          <p:nvPr/>
        </p:nvSpPr>
        <p:spPr>
          <a:xfrm rot="16200000">
            <a:off x="3524459" y="241204"/>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87"/>
          <p:cNvSpPr/>
          <p:nvPr/>
        </p:nvSpPr>
        <p:spPr>
          <a:xfrm rot="16200000">
            <a:off x="2142515" y="3630299"/>
            <a:ext cx="3048016" cy="316398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89"/>
          <p:cNvSpPr/>
          <p:nvPr/>
        </p:nvSpPr>
        <p:spPr>
          <a:xfrm rot="16200000">
            <a:off x="5415540" y="3074837"/>
            <a:ext cx="3048015" cy="3163980"/>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Rectangle 81"/>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a:t>
            </a:r>
            <a:endParaRPr lang="en-US" sz="6000" b="1" dirty="0">
              <a:solidFill>
                <a:schemeClr val="tx1"/>
              </a:solidFill>
            </a:endParaRPr>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17</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7" name="Oval 6"/>
          <p:cNvSpPr/>
          <p:nvPr/>
        </p:nvSpPr>
        <p:spPr>
          <a:xfrm>
            <a:off x="2084533" y="3928192"/>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1081730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3"/>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40"/>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56"/>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59"/>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60"/>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61"/>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63"/>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64"/>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65"/>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83"/>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84"/>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87"/>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88"/>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89"/>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90"/>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82"/>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xit" presetSubtype="0" fill="hold" grpId="1" nodeType="clickEffect">
                                  <p:stCondLst>
                                    <p:cond delay="0"/>
                                  </p:stCondLst>
                                  <p:childTnLst>
                                    <p:set>
                                      <p:cBhvr>
                                        <p:cTn id="56" dur="1" fill="hold">
                                          <p:stCondLst>
                                            <p:cond delay="0"/>
                                          </p:stCondLst>
                                        </p:cTn>
                                        <p:tgtEl>
                                          <p:spTgt spid="83"/>
                                        </p:tgtEl>
                                        <p:attrNameLst>
                                          <p:attrName>style.visibility</p:attrName>
                                        </p:attrNameLst>
                                      </p:cBhvr>
                                      <p:to>
                                        <p:strVal val="hidden"/>
                                      </p:to>
                                    </p:set>
                                  </p:childTnLst>
                                </p:cTn>
                              </p:par>
                            </p:childTnLst>
                          </p:cTn>
                        </p:par>
                      </p:childTnLst>
                    </p:cTn>
                  </p:par>
                  <p:par>
                    <p:cTn id="57" fill="hold">
                      <p:stCondLst>
                        <p:cond delay="indefinite"/>
                      </p:stCondLst>
                      <p:childTnLst>
                        <p:par>
                          <p:cTn id="58" fill="hold">
                            <p:stCondLst>
                              <p:cond delay="0"/>
                            </p:stCondLst>
                            <p:childTnLst>
                              <p:par>
                                <p:cTn id="59" presetID="1" presetClass="exit" presetSubtype="0" fill="hold" grpId="1" nodeType="clickEffect">
                                  <p:stCondLst>
                                    <p:cond delay="0"/>
                                  </p:stCondLst>
                                  <p:childTnLst>
                                    <p:set>
                                      <p:cBhvr>
                                        <p:cTn id="60" dur="1" fill="hold">
                                          <p:stCondLst>
                                            <p:cond delay="0"/>
                                          </p:stCondLst>
                                        </p:cTn>
                                        <p:tgtEl>
                                          <p:spTgt spid="87"/>
                                        </p:tgtEl>
                                        <p:attrNameLst>
                                          <p:attrName>style.visibility</p:attrName>
                                        </p:attrNameLst>
                                      </p:cBhvr>
                                      <p:to>
                                        <p:strVal val="hidden"/>
                                      </p:to>
                                    </p:set>
                                  </p:childTnLst>
                                </p:cTn>
                              </p:par>
                            </p:childTnLst>
                          </p:cTn>
                        </p:par>
                      </p:childTnLst>
                    </p:cTn>
                  </p:par>
                  <p:par>
                    <p:cTn id="61" fill="hold">
                      <p:stCondLst>
                        <p:cond delay="indefinite"/>
                      </p:stCondLst>
                      <p:childTnLst>
                        <p:par>
                          <p:cTn id="62" fill="hold">
                            <p:stCondLst>
                              <p:cond delay="0"/>
                            </p:stCondLst>
                            <p:childTnLst>
                              <p:par>
                                <p:cTn id="63" presetID="1" presetClass="exit" presetSubtype="0" fill="hold" grpId="1" nodeType="clickEffect">
                                  <p:stCondLst>
                                    <p:cond delay="0"/>
                                  </p:stCondLst>
                                  <p:childTnLst>
                                    <p:set>
                                      <p:cBhvr>
                                        <p:cTn id="64" dur="1" fill="hold">
                                          <p:stCondLst>
                                            <p:cond delay="0"/>
                                          </p:stCondLst>
                                        </p:cTn>
                                        <p:tgtEl>
                                          <p:spTgt spid="89"/>
                                        </p:tgtEl>
                                        <p:attrNameLst>
                                          <p:attrName>style.visibility</p:attrName>
                                        </p:attrNameLst>
                                      </p:cBhvr>
                                      <p:to>
                                        <p:strVal val="hidden"/>
                                      </p:to>
                                    </p:set>
                                  </p:childTnLst>
                                </p:cTn>
                              </p:par>
                            </p:childTnLst>
                          </p:cTn>
                        </p:par>
                      </p:childTnLst>
                    </p:cTn>
                  </p:par>
                  <p:par>
                    <p:cTn id="65" fill="hold">
                      <p:stCondLst>
                        <p:cond delay="indefinite"/>
                      </p:stCondLst>
                      <p:childTnLst>
                        <p:par>
                          <p:cTn id="66" fill="hold">
                            <p:stCondLst>
                              <p:cond delay="0"/>
                            </p:stCondLst>
                            <p:childTnLst>
                              <p:par>
                                <p:cTn id="67" presetID="1" presetClass="entr" presetSubtype="0" fill="hold" grpId="0" nodeType="clickEffect">
                                  <p:stCondLst>
                                    <p:cond delay="0"/>
                                  </p:stCondLst>
                                  <p:childTnLst>
                                    <p:set>
                                      <p:cBhvr>
                                        <p:cTn id="68" dur="1" fill="hold">
                                          <p:stCondLst>
                                            <p:cond delay="0"/>
                                          </p:stCondLst>
                                        </p:cTn>
                                        <p:tgtEl>
                                          <p:spTgt spid="35"/>
                                        </p:tgtEl>
                                        <p:attrNameLst>
                                          <p:attrName>style.visibility</p:attrName>
                                        </p:attrNameLst>
                                      </p:cBhvr>
                                      <p:to>
                                        <p:strVal val="visible"/>
                                      </p:to>
                                    </p:set>
                                  </p:childTnLst>
                                </p:cTn>
                              </p:par>
                              <p:par>
                                <p:cTn id="69" presetID="1" presetClass="exit" presetSubtype="0" fill="hold" grpId="1" nodeType="withEffect">
                                  <p:stCondLst>
                                    <p:cond delay="0"/>
                                  </p:stCondLst>
                                  <p:childTnLst>
                                    <p:set>
                                      <p:cBhvr>
                                        <p:cTn id="70" dur="1" fill="hold">
                                          <p:stCondLst>
                                            <p:cond delay="0"/>
                                          </p:stCondLst>
                                        </p:cTn>
                                        <p:tgtEl>
                                          <p:spTgt spid="8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3" grpId="0" animBg="1"/>
      <p:bldP spid="6" grpId="0" animBg="1"/>
      <p:bldP spid="10" grpId="0" animBg="1"/>
      <p:bldP spid="11" grpId="0" animBg="1"/>
      <p:bldP spid="23" grpId="0" animBg="1"/>
      <p:bldP spid="59" grpId="0" animBg="1"/>
      <p:bldP spid="60" grpId="0" animBg="1"/>
      <p:bldP spid="63" grpId="0" animBg="1"/>
      <p:bldP spid="40" grpId="0" animBg="1"/>
      <p:bldP spid="12" grpId="0" animBg="1"/>
      <p:bldP spid="19" grpId="0" animBg="1"/>
      <p:bldP spid="56" grpId="0" animBg="1"/>
      <p:bldP spid="61" grpId="0" animBg="1"/>
      <p:bldP spid="64" grpId="0" animBg="1"/>
      <p:bldP spid="65" grpId="0" animBg="1"/>
      <p:bldP spid="83" grpId="0" animBg="1"/>
      <p:bldP spid="83" grpId="1" animBg="1"/>
      <p:bldP spid="87" grpId="0" animBg="1"/>
      <p:bldP spid="87" grpId="1" animBg="1"/>
      <p:bldP spid="89" grpId="0" animBg="1"/>
      <p:bldP spid="89" grpId="1" animBg="1"/>
      <p:bldP spid="84" grpId="0" animBg="1"/>
      <p:bldP spid="88" grpId="0" animBg="1"/>
      <p:bldP spid="90" grpId="0" animBg="1"/>
      <p:bldP spid="82" grpId="0" animBg="1"/>
      <p:bldP spid="82" grpId="1" animBg="1"/>
      <p:bldP spid="35" grpId="0" animBg="1"/>
      <p:bldP spid="7"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Oval 57"/>
          <p:cNvSpPr/>
          <p:nvPr/>
        </p:nvSpPr>
        <p:spPr>
          <a:xfrm>
            <a:off x="4310768" y="5257479"/>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p:cNvSpPr/>
          <p:nvPr/>
        </p:nvSpPr>
        <p:spPr>
          <a:xfrm>
            <a:off x="5284410" y="474041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p:cNvSpPr/>
          <p:nvPr/>
        </p:nvSpPr>
        <p:spPr>
          <a:xfrm>
            <a:off x="3566347" y="455454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p:cNvSpPr/>
          <p:nvPr/>
        </p:nvSpPr>
        <p:spPr>
          <a:xfrm>
            <a:off x="7234878" y="484845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5473901" y="2346110"/>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Oval 65"/>
          <p:cNvSpPr/>
          <p:nvPr/>
        </p:nvSpPr>
        <p:spPr>
          <a:xfrm>
            <a:off x="930628" y="353810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Oval 69"/>
          <p:cNvSpPr/>
          <p:nvPr/>
        </p:nvSpPr>
        <p:spPr>
          <a:xfrm>
            <a:off x="4557756" y="4287840"/>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p:cNvSpPr/>
          <p:nvPr/>
        </p:nvSpPr>
        <p:spPr>
          <a:xfrm>
            <a:off x="6593418" y="4228782"/>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Oval 80"/>
          <p:cNvSpPr/>
          <p:nvPr/>
        </p:nvSpPr>
        <p:spPr>
          <a:xfrm>
            <a:off x="8236039" y="4394787"/>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p:cNvSpPr/>
          <p:nvPr/>
        </p:nvSpPr>
        <p:spPr>
          <a:xfrm>
            <a:off x="2775547" y="1164614"/>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p:cNvSpPr/>
          <p:nvPr/>
        </p:nvSpPr>
        <p:spPr>
          <a:xfrm>
            <a:off x="1788574" y="103937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a:off x="6607628" y="176510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4731865" y="172517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5448000" y="674914"/>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p:cNvSpPr/>
          <p:nvPr/>
        </p:nvSpPr>
        <p:spPr>
          <a:xfrm>
            <a:off x="5747642" y="138248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Oval 61"/>
          <p:cNvSpPr/>
          <p:nvPr/>
        </p:nvSpPr>
        <p:spPr>
          <a:xfrm>
            <a:off x="6496659" y="75718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p:cNvSpPr/>
          <p:nvPr/>
        </p:nvSpPr>
        <p:spPr>
          <a:xfrm>
            <a:off x="4333036" y="832756"/>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2809765" y="2172829"/>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p:cNvSpPr/>
          <p:nvPr/>
        </p:nvSpPr>
        <p:spPr>
          <a:xfrm>
            <a:off x="1790241" y="2547989"/>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1024580" y="2003704"/>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2057056" y="1793264"/>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p:cNvSpPr/>
          <p:nvPr/>
        </p:nvSpPr>
        <p:spPr>
          <a:xfrm>
            <a:off x="4254699" y="3601259"/>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p:cNvSpPr/>
          <p:nvPr/>
        </p:nvSpPr>
        <p:spPr>
          <a:xfrm>
            <a:off x="5266600" y="3651637"/>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p:cNvSpPr/>
          <p:nvPr/>
        </p:nvSpPr>
        <p:spPr>
          <a:xfrm>
            <a:off x="2848470" y="3234060"/>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val 70"/>
          <p:cNvSpPr/>
          <p:nvPr/>
        </p:nvSpPr>
        <p:spPr>
          <a:xfrm>
            <a:off x="2260641" y="418255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p:cNvSpPr/>
          <p:nvPr/>
        </p:nvSpPr>
        <p:spPr>
          <a:xfrm>
            <a:off x="3954807" y="2052195"/>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Oval 76"/>
          <p:cNvSpPr/>
          <p:nvPr/>
        </p:nvSpPr>
        <p:spPr>
          <a:xfrm>
            <a:off x="7478485" y="3881961"/>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p:cNvSpPr/>
          <p:nvPr/>
        </p:nvSpPr>
        <p:spPr>
          <a:xfrm>
            <a:off x="7264601" y="3233789"/>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78"/>
          <p:cNvSpPr/>
          <p:nvPr/>
        </p:nvSpPr>
        <p:spPr>
          <a:xfrm>
            <a:off x="8236039" y="3315702"/>
            <a:ext cx="587829" cy="587829"/>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82"/>
          <p:cNvSpPr/>
          <p:nvPr/>
        </p:nvSpPr>
        <p:spPr>
          <a:xfrm rot="16200000">
            <a:off x="978422" y="868867"/>
            <a:ext cx="2512340" cy="2607925"/>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86"/>
          <p:cNvSpPr/>
          <p:nvPr/>
        </p:nvSpPr>
        <p:spPr>
          <a:xfrm rot="16200000">
            <a:off x="4674745" y="544227"/>
            <a:ext cx="2512340" cy="2607925"/>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90"/>
          <p:cNvSpPr/>
          <p:nvPr/>
        </p:nvSpPr>
        <p:spPr>
          <a:xfrm rot="16200000">
            <a:off x="3475695" y="3436448"/>
            <a:ext cx="2512342" cy="2607927"/>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92"/>
          <p:cNvSpPr/>
          <p:nvPr/>
        </p:nvSpPr>
        <p:spPr>
          <a:xfrm rot="16200000">
            <a:off x="6411078" y="3055448"/>
            <a:ext cx="2512342" cy="2607927"/>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83"/>
          <p:cNvSpPr/>
          <p:nvPr/>
        </p:nvSpPr>
        <p:spPr>
          <a:xfrm rot="16200000">
            <a:off x="978421" y="868867"/>
            <a:ext cx="2512340" cy="2607925"/>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87"/>
          <p:cNvSpPr/>
          <p:nvPr/>
        </p:nvSpPr>
        <p:spPr>
          <a:xfrm rot="16200000">
            <a:off x="4674744" y="544227"/>
            <a:ext cx="2512340" cy="2607925"/>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91"/>
          <p:cNvSpPr/>
          <p:nvPr/>
        </p:nvSpPr>
        <p:spPr>
          <a:xfrm rot="16200000">
            <a:off x="3475694" y="3436448"/>
            <a:ext cx="2512342" cy="2607927"/>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93"/>
          <p:cNvSpPr/>
          <p:nvPr/>
        </p:nvSpPr>
        <p:spPr>
          <a:xfrm rot="16200000">
            <a:off x="6411077" y="3055448"/>
            <a:ext cx="2512342" cy="2607927"/>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Rectangle 81"/>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a:t>
            </a:r>
            <a:endParaRPr lang="en-US" sz="6000" b="1" dirty="0">
              <a:solidFill>
                <a:schemeClr val="tx1"/>
              </a:solidFill>
            </a:endParaRPr>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29</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Tree>
    <p:extLst>
      <p:ext uri="{BB962C8B-B14F-4D97-AF65-F5344CB8AC3E}">
        <p14:creationId xmlns:p14="http://schemas.microsoft.com/office/powerpoint/2010/main" val="38728054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5"/>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9"/>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56"/>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57"/>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58"/>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61"/>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62"/>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63"/>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65"/>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66"/>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67"/>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70"/>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71"/>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76"/>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77"/>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78"/>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79"/>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81"/>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99"/>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100"/>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83"/>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84"/>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87"/>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88"/>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91"/>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92"/>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93"/>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94"/>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82"/>
                                        </p:tgtEl>
                                        <p:attrNameLst>
                                          <p:attrName>style.visibility</p:attrName>
                                        </p:attrNameLst>
                                      </p:cBhvr>
                                      <p:to>
                                        <p:strVal val="visible"/>
                                      </p:to>
                                    </p:set>
                                  </p:childTnLst>
                                </p:cTn>
                              </p:par>
                            </p:childTnLst>
                          </p:cTn>
                        </p:par>
                      </p:childTnLst>
                    </p:cTn>
                  </p:par>
                  <p:par>
                    <p:cTn id="81" fill="hold">
                      <p:stCondLst>
                        <p:cond delay="indefinite"/>
                      </p:stCondLst>
                      <p:childTnLst>
                        <p:par>
                          <p:cTn id="82" fill="hold">
                            <p:stCondLst>
                              <p:cond delay="0"/>
                            </p:stCondLst>
                            <p:childTnLst>
                              <p:par>
                                <p:cTn id="83" presetID="1" presetClass="exit" presetSubtype="0" fill="hold" grpId="1" nodeType="clickEffect">
                                  <p:stCondLst>
                                    <p:cond delay="0"/>
                                  </p:stCondLst>
                                  <p:childTnLst>
                                    <p:set>
                                      <p:cBhvr>
                                        <p:cTn id="84" dur="1" fill="hold">
                                          <p:stCondLst>
                                            <p:cond delay="0"/>
                                          </p:stCondLst>
                                        </p:cTn>
                                        <p:tgtEl>
                                          <p:spTgt spid="83"/>
                                        </p:tgtEl>
                                        <p:attrNameLst>
                                          <p:attrName>style.visibility</p:attrName>
                                        </p:attrNameLst>
                                      </p:cBhvr>
                                      <p:to>
                                        <p:strVal val="hidden"/>
                                      </p:to>
                                    </p:set>
                                  </p:childTnLst>
                                </p:cTn>
                              </p:par>
                            </p:childTnLst>
                          </p:cTn>
                        </p:par>
                      </p:childTnLst>
                    </p:cTn>
                  </p:par>
                  <p:par>
                    <p:cTn id="85" fill="hold">
                      <p:stCondLst>
                        <p:cond delay="indefinite"/>
                      </p:stCondLst>
                      <p:childTnLst>
                        <p:par>
                          <p:cTn id="86" fill="hold">
                            <p:stCondLst>
                              <p:cond delay="0"/>
                            </p:stCondLst>
                            <p:childTnLst>
                              <p:par>
                                <p:cTn id="87" presetID="1" presetClass="exit" presetSubtype="0" fill="hold" grpId="1" nodeType="clickEffect">
                                  <p:stCondLst>
                                    <p:cond delay="0"/>
                                  </p:stCondLst>
                                  <p:childTnLst>
                                    <p:set>
                                      <p:cBhvr>
                                        <p:cTn id="88" dur="1" fill="hold">
                                          <p:stCondLst>
                                            <p:cond delay="0"/>
                                          </p:stCondLst>
                                        </p:cTn>
                                        <p:tgtEl>
                                          <p:spTgt spid="87"/>
                                        </p:tgtEl>
                                        <p:attrNameLst>
                                          <p:attrName>style.visibility</p:attrName>
                                        </p:attrNameLst>
                                      </p:cBhvr>
                                      <p:to>
                                        <p:strVal val="hidden"/>
                                      </p:to>
                                    </p:set>
                                  </p:childTnLst>
                                </p:cTn>
                              </p:par>
                            </p:childTnLst>
                          </p:cTn>
                        </p:par>
                      </p:childTnLst>
                    </p:cTn>
                  </p:par>
                  <p:par>
                    <p:cTn id="89" fill="hold">
                      <p:stCondLst>
                        <p:cond delay="indefinite"/>
                      </p:stCondLst>
                      <p:childTnLst>
                        <p:par>
                          <p:cTn id="90" fill="hold">
                            <p:stCondLst>
                              <p:cond delay="0"/>
                            </p:stCondLst>
                            <p:childTnLst>
                              <p:par>
                                <p:cTn id="91" presetID="1" presetClass="exit" presetSubtype="0" fill="hold" grpId="1" nodeType="clickEffect">
                                  <p:stCondLst>
                                    <p:cond delay="0"/>
                                  </p:stCondLst>
                                  <p:childTnLst>
                                    <p:set>
                                      <p:cBhvr>
                                        <p:cTn id="92" dur="1" fill="hold">
                                          <p:stCondLst>
                                            <p:cond delay="0"/>
                                          </p:stCondLst>
                                        </p:cTn>
                                        <p:tgtEl>
                                          <p:spTgt spid="91"/>
                                        </p:tgtEl>
                                        <p:attrNameLst>
                                          <p:attrName>style.visibility</p:attrName>
                                        </p:attrNameLst>
                                      </p:cBhvr>
                                      <p:to>
                                        <p:strVal val="hidden"/>
                                      </p:to>
                                    </p:set>
                                  </p:childTnLst>
                                </p:cTn>
                              </p:par>
                            </p:childTnLst>
                          </p:cTn>
                        </p:par>
                      </p:childTnLst>
                    </p:cTn>
                  </p:par>
                  <p:par>
                    <p:cTn id="93" fill="hold">
                      <p:stCondLst>
                        <p:cond delay="indefinite"/>
                      </p:stCondLst>
                      <p:childTnLst>
                        <p:par>
                          <p:cTn id="94" fill="hold">
                            <p:stCondLst>
                              <p:cond delay="0"/>
                            </p:stCondLst>
                            <p:childTnLst>
                              <p:par>
                                <p:cTn id="95" presetID="1" presetClass="exit" presetSubtype="0" fill="hold" grpId="1" nodeType="clickEffect">
                                  <p:stCondLst>
                                    <p:cond delay="0"/>
                                  </p:stCondLst>
                                  <p:childTnLst>
                                    <p:set>
                                      <p:cBhvr>
                                        <p:cTn id="96" dur="1" fill="hold">
                                          <p:stCondLst>
                                            <p:cond delay="0"/>
                                          </p:stCondLst>
                                        </p:cTn>
                                        <p:tgtEl>
                                          <p:spTgt spid="93"/>
                                        </p:tgtEl>
                                        <p:attrNameLst>
                                          <p:attrName>style.visibility</p:attrName>
                                        </p:attrNameLst>
                                      </p:cBhvr>
                                      <p:to>
                                        <p:strVal val="hidden"/>
                                      </p:to>
                                    </p:set>
                                  </p:childTnLst>
                                </p:cTn>
                              </p:par>
                            </p:childTnLst>
                          </p:cTn>
                        </p:par>
                      </p:childTnLst>
                    </p:cTn>
                  </p:par>
                  <p:par>
                    <p:cTn id="97" fill="hold">
                      <p:stCondLst>
                        <p:cond delay="indefinite"/>
                      </p:stCondLst>
                      <p:childTnLst>
                        <p:par>
                          <p:cTn id="98" fill="hold">
                            <p:stCondLst>
                              <p:cond delay="0"/>
                            </p:stCondLst>
                            <p:childTnLst>
                              <p:par>
                                <p:cTn id="99" presetID="1" presetClass="entr" presetSubtype="0" fill="hold" grpId="0" nodeType="clickEffect">
                                  <p:stCondLst>
                                    <p:cond delay="0"/>
                                  </p:stCondLst>
                                  <p:childTnLst>
                                    <p:set>
                                      <p:cBhvr>
                                        <p:cTn id="100" dur="1" fill="hold">
                                          <p:stCondLst>
                                            <p:cond delay="0"/>
                                          </p:stCondLst>
                                        </p:cTn>
                                        <p:tgtEl>
                                          <p:spTgt spid="35"/>
                                        </p:tgtEl>
                                        <p:attrNameLst>
                                          <p:attrName>style.visibility</p:attrName>
                                        </p:attrNameLst>
                                      </p:cBhvr>
                                      <p:to>
                                        <p:strVal val="visible"/>
                                      </p:to>
                                    </p:set>
                                  </p:childTnLst>
                                </p:cTn>
                              </p:par>
                              <p:par>
                                <p:cTn id="101" presetID="1" presetClass="exit" presetSubtype="0" fill="hold" grpId="1" nodeType="withEffect">
                                  <p:stCondLst>
                                    <p:cond delay="0"/>
                                  </p:stCondLst>
                                  <p:childTnLst>
                                    <p:set>
                                      <p:cBhvr>
                                        <p:cTn id="102" dur="1" fill="hold">
                                          <p:stCondLst>
                                            <p:cond delay="0"/>
                                          </p:stCondLst>
                                        </p:cTn>
                                        <p:tgtEl>
                                          <p:spTgt spid="8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animBg="1"/>
      <p:bldP spid="40" grpId="0" animBg="1"/>
      <p:bldP spid="57" grpId="0" animBg="1"/>
      <p:bldP spid="100" grpId="0" animBg="1"/>
      <p:bldP spid="6" grpId="0" animBg="1"/>
      <p:bldP spid="66" grpId="0" animBg="1"/>
      <p:bldP spid="70" grpId="0" animBg="1"/>
      <p:bldP spid="99" grpId="0" animBg="1"/>
      <p:bldP spid="81" grpId="0" animBg="1"/>
      <p:bldP spid="9" grpId="0" animBg="1"/>
      <p:bldP spid="3" grpId="0" animBg="1"/>
      <p:bldP spid="12" grpId="0" animBg="1"/>
      <p:bldP spid="11" grpId="0" animBg="1"/>
      <p:bldP spid="19" grpId="0" animBg="1"/>
      <p:bldP spid="61" grpId="0" animBg="1"/>
      <p:bldP spid="62" grpId="0" animBg="1"/>
      <p:bldP spid="63" grpId="0" animBg="1"/>
      <p:bldP spid="7" grpId="0" animBg="1"/>
      <p:bldP spid="10" grpId="0" animBg="1"/>
      <p:bldP spid="15" grpId="0" animBg="1"/>
      <p:bldP spid="21" grpId="0" animBg="1"/>
      <p:bldP spid="56" grpId="0" animBg="1"/>
      <p:bldP spid="65" grpId="0" animBg="1"/>
      <p:bldP spid="67" grpId="0" animBg="1"/>
      <p:bldP spid="71" grpId="0" animBg="1"/>
      <p:bldP spid="76" grpId="0" animBg="1"/>
      <p:bldP spid="77" grpId="0" animBg="1"/>
      <p:bldP spid="78" grpId="0" animBg="1"/>
      <p:bldP spid="79" grpId="0" animBg="1"/>
      <p:bldP spid="83" grpId="0" animBg="1"/>
      <p:bldP spid="83" grpId="1" animBg="1"/>
      <p:bldP spid="87" grpId="0" animBg="1"/>
      <p:bldP spid="87" grpId="1" animBg="1"/>
      <p:bldP spid="91" grpId="0" animBg="1"/>
      <p:bldP spid="91" grpId="1" animBg="1"/>
      <p:bldP spid="93" grpId="0" animBg="1"/>
      <p:bldP spid="93" grpId="1" animBg="1"/>
      <p:bldP spid="84" grpId="0" animBg="1"/>
      <p:bldP spid="88" grpId="0" animBg="1"/>
      <p:bldP spid="92" grpId="0" animBg="1"/>
      <p:bldP spid="94" grpId="0" animBg="1"/>
      <p:bldP spid="82" grpId="0" animBg="1"/>
      <p:bldP spid="82" grpId="1" animBg="1"/>
      <p:bldP spid="35"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C:\Users\Steve Wyborney\Desktop\20 Days Title Pic.jpg">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096000" y="2394346"/>
            <a:ext cx="2759075" cy="2069307"/>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137114" y="3133290"/>
            <a:ext cx="5833392" cy="369332"/>
          </a:xfrm>
          <a:prstGeom prst="rect">
            <a:avLst/>
          </a:prstGeom>
          <a:noFill/>
        </p:spPr>
        <p:txBody>
          <a:bodyPr wrap="none" rtlCol="0">
            <a:spAutoFit/>
          </a:bodyPr>
          <a:lstStyle/>
          <a:p>
            <a:pPr algn="r"/>
            <a:r>
              <a:rPr lang="en-US" b="1" dirty="0" smtClean="0"/>
              <a:t>Click </a:t>
            </a:r>
            <a:r>
              <a:rPr lang="en-US" b="1" dirty="0" smtClean="0">
                <a:hlinkClick r:id="rId2"/>
              </a:rPr>
              <a:t>here</a:t>
            </a:r>
            <a:r>
              <a:rPr lang="en-US" b="1" dirty="0" smtClean="0"/>
              <a:t> or on the image to view the next set of resources</a:t>
            </a:r>
          </a:p>
        </p:txBody>
      </p:sp>
      <p:sp>
        <p:nvSpPr>
          <p:cNvPr id="6" name="Title 1"/>
          <p:cNvSpPr txBox="1">
            <a:spLocks/>
          </p:cNvSpPr>
          <p:nvPr/>
        </p:nvSpPr>
        <p:spPr>
          <a:xfrm>
            <a:off x="0" y="304800"/>
            <a:ext cx="9144000" cy="16224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4000" b="1" dirty="0" smtClean="0">
                <a:solidFill>
                  <a:schemeClr val="accent1">
                    <a:lumMod val="75000"/>
                  </a:schemeClr>
                </a:solidFill>
              </a:rPr>
              <a:t>20 Days </a:t>
            </a:r>
          </a:p>
          <a:p>
            <a:r>
              <a:rPr lang="en-US" sz="4000" b="1" dirty="0" smtClean="0">
                <a:solidFill>
                  <a:schemeClr val="accent1">
                    <a:lumMod val="75000"/>
                  </a:schemeClr>
                </a:solidFill>
              </a:rPr>
              <a:t>of Number Sense &amp; </a:t>
            </a:r>
          </a:p>
          <a:p>
            <a:r>
              <a:rPr lang="en-US" sz="4000" b="1" dirty="0" smtClean="0">
                <a:solidFill>
                  <a:schemeClr val="accent1">
                    <a:lumMod val="75000"/>
                  </a:schemeClr>
                </a:solidFill>
              </a:rPr>
              <a:t>Rich Math Talk</a:t>
            </a:r>
          </a:p>
          <a:p>
            <a:endParaRPr lang="en-US" sz="2000" b="1" dirty="0" smtClean="0"/>
          </a:p>
          <a:p>
            <a:r>
              <a:rPr lang="en-US" sz="1800" b="1" dirty="0" smtClean="0"/>
              <a:t>by Steve </a:t>
            </a:r>
            <a:r>
              <a:rPr lang="en-US" sz="1800" b="1" dirty="0" err="1" smtClean="0"/>
              <a:t>Wyborney</a:t>
            </a:r>
            <a:endParaRPr lang="en-US" sz="1800" b="1" dirty="0"/>
          </a:p>
        </p:txBody>
      </p:sp>
      <p:pic>
        <p:nvPicPr>
          <p:cNvPr id="8" name="Picture 2" descr="C:\Users\Steve Wyborney\Desktop\Presentation1.jpg">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54043" y="5255716"/>
            <a:ext cx="1221978" cy="916483"/>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pic>
        <p:nvPicPr>
          <p:cNvPr id="9" name="Picture 3" descr="C:\Users\Steve Wyborney\Desktop\Maze Pic.jpg">
            <a:hlinkClick r:id="rId6"/>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193211" y="5245871"/>
            <a:ext cx="1235105" cy="926329"/>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1" name="TextBox 10"/>
          <p:cNvSpPr txBox="1"/>
          <p:nvPr/>
        </p:nvSpPr>
        <p:spPr>
          <a:xfrm>
            <a:off x="6268708" y="6172200"/>
            <a:ext cx="1103187" cy="430887"/>
          </a:xfrm>
          <a:prstGeom prst="rect">
            <a:avLst/>
          </a:prstGeom>
          <a:noFill/>
        </p:spPr>
        <p:txBody>
          <a:bodyPr wrap="none" rtlCol="0">
            <a:spAutoFit/>
          </a:bodyPr>
          <a:lstStyle/>
          <a:p>
            <a:pPr algn="ctr"/>
            <a:r>
              <a:rPr lang="en-US" sz="1100" b="1" dirty="0" smtClean="0">
                <a:hlinkClick r:id=""/>
              </a:rPr>
              <a:t>The Maze </a:t>
            </a:r>
          </a:p>
          <a:p>
            <a:pPr algn="ctr"/>
            <a:r>
              <a:rPr lang="en-US" sz="1100" b="1" dirty="0" smtClean="0">
                <a:hlinkClick r:id=""/>
              </a:rPr>
              <a:t>Hundreds Chart</a:t>
            </a:r>
            <a:endParaRPr lang="en-US" sz="1100" b="1" dirty="0"/>
          </a:p>
        </p:txBody>
      </p:sp>
      <p:pic>
        <p:nvPicPr>
          <p:cNvPr id="14" name="Picture 3" descr="C:\Users\Steve Wyborney\Desktop\SPLAT blog post folder\Splat Promo Images and GIFs\Splat Level 3 B.jpg">
            <a:hlinkClick r:id="rId8"/>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81000" y="5257800"/>
            <a:ext cx="1219200" cy="914400"/>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5" name="TextBox 14">
            <a:hlinkClick r:id="rId8"/>
          </p:cNvPr>
          <p:cNvSpPr txBox="1"/>
          <p:nvPr/>
        </p:nvSpPr>
        <p:spPr>
          <a:xfrm>
            <a:off x="381003" y="6160413"/>
            <a:ext cx="1217000" cy="430887"/>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50 Splat! Lessons </a:t>
            </a:r>
            <a:endParaRPr lang="en-US" sz="1100" b="1" dirty="0"/>
          </a:p>
        </p:txBody>
      </p:sp>
      <p:pic>
        <p:nvPicPr>
          <p:cNvPr id="16" name="Picture 7" descr="C:\Users\Steve Wyborney\Desktop\Splat Promos HUGE SET\Slide6.JPG">
            <a:hlinkClick r:id="rId10"/>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1809021" y="5257800"/>
            <a:ext cx="1219200" cy="914400"/>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1905001" y="6195536"/>
            <a:ext cx="1008609" cy="600164"/>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20 Fraction </a:t>
            </a:r>
          </a:p>
          <a:p>
            <a:pPr algn="ctr"/>
            <a:r>
              <a:rPr lang="en-US" sz="1100" b="1" dirty="0" smtClean="0">
                <a:hlinkClick r:id=""/>
              </a:rPr>
              <a:t>Splat! Lessons</a:t>
            </a:r>
            <a:endParaRPr lang="en-US" sz="1100" b="1" dirty="0"/>
          </a:p>
        </p:txBody>
      </p:sp>
      <p:sp>
        <p:nvSpPr>
          <p:cNvPr id="18" name="TextBox 17"/>
          <p:cNvSpPr txBox="1"/>
          <p:nvPr/>
        </p:nvSpPr>
        <p:spPr>
          <a:xfrm>
            <a:off x="3097128" y="6198513"/>
            <a:ext cx="1519967" cy="600164"/>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80 Cube Conversations</a:t>
            </a:r>
          </a:p>
          <a:p>
            <a:pPr algn="ctr"/>
            <a:r>
              <a:rPr lang="en-US" sz="1100" b="1" dirty="0" smtClean="0">
                <a:hlinkClick r:id=""/>
              </a:rPr>
              <a:t>Lessons</a:t>
            </a:r>
            <a:endParaRPr lang="en-US" sz="1100" b="1" dirty="0" smtClean="0"/>
          </a:p>
        </p:txBody>
      </p:sp>
      <p:sp>
        <p:nvSpPr>
          <p:cNvPr id="19" name="TextBox 18"/>
          <p:cNvSpPr txBox="1"/>
          <p:nvPr/>
        </p:nvSpPr>
        <p:spPr>
          <a:xfrm>
            <a:off x="381000" y="4800600"/>
            <a:ext cx="4442819" cy="307777"/>
          </a:xfrm>
          <a:prstGeom prst="rect">
            <a:avLst/>
          </a:prstGeom>
          <a:noFill/>
        </p:spPr>
        <p:txBody>
          <a:bodyPr wrap="none" rtlCol="0">
            <a:spAutoFit/>
          </a:bodyPr>
          <a:lstStyle/>
          <a:p>
            <a:r>
              <a:rPr lang="en-US" sz="1400" b="1" u="sng" dirty="0" smtClean="0"/>
              <a:t>Other Downloadable Resources From Previous Blog Posts</a:t>
            </a:r>
            <a:endParaRPr lang="en-US" sz="1400" b="1" u="sng" dirty="0"/>
          </a:p>
        </p:txBody>
      </p:sp>
      <p:pic>
        <p:nvPicPr>
          <p:cNvPr id="1029" name="Picture 5" descr="C:\Users\Steve Wyborney\AppData\Local\Microsoft\Windows\INetCache\IE\Z1AX1L9L\right-arrow[1].gif"/>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rot="5400000">
            <a:off x="6662857" y="845717"/>
            <a:ext cx="1842917" cy="1228611"/>
          </a:xfrm>
          <a:prstGeom prst="rect">
            <a:avLst/>
          </a:prstGeom>
          <a:noFill/>
          <a:extLst>
            <a:ext uri="{909E8E84-426E-40DD-AFC4-6F175D3DCCD1}">
              <a14:hiddenFill xmlns:a14="http://schemas.microsoft.com/office/drawing/2010/main">
                <a:solidFill>
                  <a:srgbClr val="FFFFFF"/>
                </a:solidFill>
              </a14:hiddenFill>
            </a:ext>
          </a:extLst>
        </p:spPr>
      </p:pic>
      <p:sp>
        <p:nvSpPr>
          <p:cNvPr id="20" name="TextBox 19"/>
          <p:cNvSpPr txBox="1"/>
          <p:nvPr/>
        </p:nvSpPr>
        <p:spPr>
          <a:xfrm>
            <a:off x="7862818" y="6160414"/>
            <a:ext cx="1016625" cy="430887"/>
          </a:xfrm>
          <a:prstGeom prst="rect">
            <a:avLst/>
          </a:prstGeom>
          <a:noFill/>
        </p:spPr>
        <p:txBody>
          <a:bodyPr wrap="none" rtlCol="0">
            <a:spAutoFit/>
          </a:bodyPr>
          <a:lstStyle/>
          <a:p>
            <a:pPr algn="ctr"/>
            <a:r>
              <a:rPr lang="en-US" sz="1100" b="1" dirty="0" smtClean="0">
                <a:hlinkClick r:id="rId13"/>
              </a:rPr>
              <a:t>The Original</a:t>
            </a:r>
          </a:p>
          <a:p>
            <a:pPr algn="ctr"/>
            <a:r>
              <a:rPr lang="en-US" sz="1100" b="1" dirty="0" err="1" smtClean="0">
                <a:hlinkClick r:id="rId13"/>
              </a:rPr>
              <a:t>Esti</a:t>
            </a:r>
            <a:r>
              <a:rPr lang="en-US" sz="1100" b="1" dirty="0" smtClean="0">
                <a:hlinkClick r:id="rId13"/>
              </a:rPr>
              <a:t>-Mysteries</a:t>
            </a:r>
            <a:endParaRPr lang="en-US" sz="1100" b="1" dirty="0" smtClean="0"/>
          </a:p>
        </p:txBody>
      </p:sp>
      <p:pic>
        <p:nvPicPr>
          <p:cNvPr id="21" name="Picture 2">
            <a:hlinkClick r:id="rId13"/>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7744035" y="5234085"/>
            <a:ext cx="1235104" cy="926328"/>
          </a:xfrm>
          <a:prstGeom prst="rect">
            <a:avLst/>
          </a:prstGeom>
          <a:noFill/>
          <a:ln w="19050">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28" name="Picture 2" descr="C:\Users\Steve Wyborney\Desktop\8.8.2018 Desktop\Estimation Clipboard Desktop Materials\Bundle 1 Glasses Pic.jpg">
            <a:hlinkClick r:id="rId15"/>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704294" y="5260419"/>
            <a:ext cx="1250801" cy="938101"/>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29" name="TextBox 28"/>
          <p:cNvSpPr txBox="1"/>
          <p:nvPr/>
        </p:nvSpPr>
        <p:spPr>
          <a:xfrm>
            <a:off x="4590561" y="6274721"/>
            <a:ext cx="1402706" cy="600164"/>
          </a:xfrm>
          <a:prstGeom prst="rect">
            <a:avLst/>
          </a:prstGeom>
          <a:noFill/>
        </p:spPr>
        <p:txBody>
          <a:bodyPr wrap="square" rtlCol="0">
            <a:spAutoFit/>
          </a:bodyPr>
          <a:lstStyle/>
          <a:p>
            <a:pPr algn="ctr"/>
            <a:r>
              <a:rPr lang="en-US" sz="1100" b="1" dirty="0" smtClean="0">
                <a:hlinkClick r:id="rId15"/>
              </a:rPr>
              <a:t>The Original 40 Estimation Clipboard Sets</a:t>
            </a:r>
            <a:endParaRPr lang="en-US" sz="1100" b="1" dirty="0" smtClean="0"/>
          </a:p>
        </p:txBody>
      </p:sp>
      <p:sp>
        <p:nvSpPr>
          <p:cNvPr id="33" name="TextBox 32"/>
          <p:cNvSpPr txBox="1"/>
          <p:nvPr/>
        </p:nvSpPr>
        <p:spPr>
          <a:xfrm>
            <a:off x="1114715" y="3542160"/>
            <a:ext cx="4871077" cy="369332"/>
          </a:xfrm>
          <a:prstGeom prst="rect">
            <a:avLst/>
          </a:prstGeom>
          <a:noFill/>
        </p:spPr>
        <p:txBody>
          <a:bodyPr wrap="none" rtlCol="0">
            <a:spAutoFit/>
          </a:bodyPr>
          <a:lstStyle/>
          <a:p>
            <a:pPr algn="r"/>
            <a:r>
              <a:rPr lang="en-US" b="1" dirty="0" smtClean="0"/>
              <a:t>from </a:t>
            </a:r>
            <a:r>
              <a:rPr lang="en-US" b="1" dirty="0" smtClean="0">
                <a:hlinkClick r:id="rId2"/>
              </a:rPr>
              <a:t>20 Days of Number Sense &amp; Rich Math Talk</a:t>
            </a:r>
            <a:r>
              <a:rPr lang="en-US" b="1" dirty="0" smtClean="0"/>
              <a:t>.</a:t>
            </a:r>
            <a:endParaRPr lang="en-US" b="1" dirty="0"/>
          </a:p>
        </p:txBody>
      </p:sp>
    </p:spTree>
    <p:extLst>
      <p:ext uri="{BB962C8B-B14F-4D97-AF65-F5344CB8AC3E}">
        <p14:creationId xmlns:p14="http://schemas.microsoft.com/office/powerpoint/2010/main" val="5778448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1000"/>
                                        <p:tgtEl>
                                          <p:spTgt spid="5"/>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wipe(left)">
                                      <p:cBhvr>
                                        <p:cTn id="11" dur="1000"/>
                                        <p:tgtEl>
                                          <p:spTgt spid="33"/>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1026"/>
                                        </p:tgtEl>
                                        <p:attrNameLst>
                                          <p:attrName>style.visibility</p:attrName>
                                        </p:attrNameLst>
                                      </p:cBhvr>
                                      <p:to>
                                        <p:strVal val="visible"/>
                                      </p:to>
                                    </p:set>
                                    <p:animEffect transition="in" filter="fade">
                                      <p:cBhvr>
                                        <p:cTn id="15" dur="500"/>
                                        <p:tgtEl>
                                          <p:spTgt spid="1026"/>
                                        </p:tgtEl>
                                      </p:cBhvr>
                                    </p:animEffect>
                                  </p:childTnLst>
                                </p:cTn>
                              </p:par>
                            </p:childTnLst>
                          </p:cTn>
                        </p:par>
                        <p:par>
                          <p:cTn id="16" fill="hold">
                            <p:stCondLst>
                              <p:cond delay="2500"/>
                            </p:stCondLst>
                            <p:childTnLst>
                              <p:par>
                                <p:cTn id="17" presetID="10" presetClass="entr" presetSubtype="0" fill="hold" grpId="0" nodeType="after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500"/>
                                        <p:tgtEl>
                                          <p:spTgt spid="19"/>
                                        </p:tgtEl>
                                      </p:cBhvr>
                                    </p:animEffect>
                                  </p:childTnLst>
                                </p:cTn>
                              </p:par>
                              <p:par>
                                <p:cTn id="20" presetID="10" presetClass="entr" presetSubtype="0" fill="hold"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par>
                                <p:cTn id="23" presetID="10" presetClass="entr" presetSubtype="0" fill="hold" nodeType="with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fade">
                                      <p:cBhvr>
                                        <p:cTn id="28" dur="500"/>
                                        <p:tgtEl>
                                          <p:spTgt spid="11"/>
                                        </p:tgtEl>
                                      </p:cBhvr>
                                    </p:animEffect>
                                  </p:childTnLst>
                                </p:cTn>
                              </p:par>
                              <p:par>
                                <p:cTn id="29" presetID="10" presetClass="entr" presetSubtype="0" fill="hold" nodeType="withEffect">
                                  <p:stCondLst>
                                    <p:cond delay="0"/>
                                  </p:stCondLst>
                                  <p:childTnLst>
                                    <p:set>
                                      <p:cBhvr>
                                        <p:cTn id="30" dur="1" fill="hold">
                                          <p:stCondLst>
                                            <p:cond delay="0"/>
                                          </p:stCondLst>
                                        </p:cTn>
                                        <p:tgtEl>
                                          <p:spTgt spid="14"/>
                                        </p:tgtEl>
                                        <p:attrNameLst>
                                          <p:attrName>style.visibility</p:attrName>
                                        </p:attrNameLst>
                                      </p:cBhvr>
                                      <p:to>
                                        <p:strVal val="visible"/>
                                      </p:to>
                                    </p:set>
                                    <p:animEffect transition="in" filter="fade">
                                      <p:cBhvr>
                                        <p:cTn id="31" dur="500"/>
                                        <p:tgtEl>
                                          <p:spTgt spid="1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fade">
                                      <p:cBhvr>
                                        <p:cTn id="34" dur="500"/>
                                        <p:tgtEl>
                                          <p:spTgt spid="15"/>
                                        </p:tgtEl>
                                      </p:cBhvr>
                                    </p:animEffect>
                                  </p:childTnLst>
                                </p:cTn>
                              </p:par>
                              <p:par>
                                <p:cTn id="35" presetID="10" presetClass="entr" presetSubtype="0" fill="hold" nodeType="with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fade">
                                      <p:cBhvr>
                                        <p:cTn id="37" dur="500"/>
                                        <p:tgtEl>
                                          <p:spTgt spid="16"/>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500"/>
                                        <p:tgtEl>
                                          <p:spTgt spid="17"/>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fade">
                                      <p:cBhvr>
                                        <p:cTn id="43" dur="500"/>
                                        <p:tgtEl>
                                          <p:spTgt spid="18"/>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20"/>
                                        </p:tgtEl>
                                        <p:attrNameLst>
                                          <p:attrName>style.visibility</p:attrName>
                                        </p:attrNameLst>
                                      </p:cBhvr>
                                      <p:to>
                                        <p:strVal val="visible"/>
                                      </p:to>
                                    </p:set>
                                    <p:animEffect transition="in" filter="fade">
                                      <p:cBhvr>
                                        <p:cTn id="46" dur="500"/>
                                        <p:tgtEl>
                                          <p:spTgt spid="20"/>
                                        </p:tgtEl>
                                      </p:cBhvr>
                                    </p:animEffect>
                                  </p:childTnLst>
                                </p:cTn>
                              </p:par>
                              <p:par>
                                <p:cTn id="47" presetID="10" presetClass="entr" presetSubtype="0"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Effect transition="in" filter="fade">
                                      <p:cBhvr>
                                        <p:cTn id="49" dur="500"/>
                                        <p:tgtEl>
                                          <p:spTgt spid="21"/>
                                        </p:tgtEl>
                                      </p:cBhvr>
                                    </p:animEffect>
                                  </p:childTnLst>
                                </p:cTn>
                              </p:par>
                              <p:par>
                                <p:cTn id="50" presetID="10" presetClass="entr" presetSubtype="0" fill="hold" nodeType="withEffect">
                                  <p:stCondLst>
                                    <p:cond delay="0"/>
                                  </p:stCondLst>
                                  <p:childTnLst>
                                    <p:set>
                                      <p:cBhvr>
                                        <p:cTn id="51" dur="1" fill="hold">
                                          <p:stCondLst>
                                            <p:cond delay="0"/>
                                          </p:stCondLst>
                                        </p:cTn>
                                        <p:tgtEl>
                                          <p:spTgt spid="28"/>
                                        </p:tgtEl>
                                        <p:attrNameLst>
                                          <p:attrName>style.visibility</p:attrName>
                                        </p:attrNameLst>
                                      </p:cBhvr>
                                      <p:to>
                                        <p:strVal val="visible"/>
                                      </p:to>
                                    </p:set>
                                    <p:animEffect transition="in" filter="fade">
                                      <p:cBhvr>
                                        <p:cTn id="52" dur="500"/>
                                        <p:tgtEl>
                                          <p:spTgt spid="28"/>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9"/>
                                        </p:tgtEl>
                                        <p:attrNameLst>
                                          <p:attrName>style.visibility</p:attrName>
                                        </p:attrNameLst>
                                      </p:cBhvr>
                                      <p:to>
                                        <p:strVal val="visible"/>
                                      </p:to>
                                    </p:set>
                                    <p:animEffect transition="in" filter="fade">
                                      <p:cBhvr>
                                        <p:cTn id="55"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1" grpId="0"/>
      <p:bldP spid="15" grpId="0"/>
      <p:bldP spid="17" grpId="0"/>
      <p:bldP spid="18" grpId="0"/>
      <p:bldP spid="19" grpId="0"/>
      <p:bldP spid="20" grpId="0"/>
      <p:bldP spid="29" grpId="0"/>
      <p:bldP spid="33"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 name="TextBox 14"/>
          <p:cNvSpPr txBox="1"/>
          <p:nvPr/>
        </p:nvSpPr>
        <p:spPr>
          <a:xfrm>
            <a:off x="7300226" y="6581001"/>
            <a:ext cx="1843774" cy="276999"/>
          </a:xfrm>
          <a:prstGeom prst="rect">
            <a:avLst/>
          </a:prstGeom>
          <a:noFill/>
        </p:spPr>
        <p:txBody>
          <a:bodyPr wrap="none" rtlCol="0">
            <a:spAutoFit/>
          </a:bodyPr>
          <a:lstStyle/>
          <a:p>
            <a:pPr algn="r"/>
            <a:r>
              <a:rPr lang="en-US" sz="1200" b="1" dirty="0">
                <a:solidFill>
                  <a:schemeClr val="tx1">
                    <a:lumMod val="75000"/>
                    <a:lumOff val="25000"/>
                  </a:schemeClr>
                </a:solidFill>
                <a:hlinkClick r:id="rId2"/>
              </a:rPr>
              <a:t>www.stevewyborney.com</a:t>
            </a:r>
            <a:endParaRPr lang="en-US" sz="1200" b="1" dirty="0">
              <a:solidFill>
                <a:schemeClr val="bg1"/>
              </a:solidFill>
            </a:endParaRPr>
          </a:p>
        </p:txBody>
      </p:sp>
      <p:sp>
        <p:nvSpPr>
          <p:cNvPr id="16" name="TextBox 15"/>
          <p:cNvSpPr txBox="1"/>
          <p:nvPr/>
        </p:nvSpPr>
        <p:spPr>
          <a:xfrm>
            <a:off x="-26524" y="6581001"/>
            <a:ext cx="1228093" cy="276999"/>
          </a:xfrm>
          <a:prstGeom prst="rect">
            <a:avLst/>
          </a:prstGeom>
          <a:noFill/>
        </p:spPr>
        <p:txBody>
          <a:bodyPr wrap="none" rtlCol="0">
            <a:spAutoFit/>
          </a:bodyPr>
          <a:lstStyle/>
          <a:p>
            <a:r>
              <a:rPr lang="en-US" sz="1200" b="1" dirty="0">
                <a:solidFill>
                  <a:schemeClr val="bg1"/>
                </a:solidFill>
              </a:rPr>
              <a:t>Steve </a:t>
            </a:r>
            <a:r>
              <a:rPr lang="en-US" sz="1200" b="1" dirty="0" err="1" smtClean="0">
                <a:solidFill>
                  <a:schemeClr val="bg1"/>
                </a:solidFill>
              </a:rPr>
              <a:t>Wyborney</a:t>
            </a:r>
            <a:endParaRPr lang="en-US" sz="1200" b="1" dirty="0">
              <a:solidFill>
                <a:schemeClr val="bg1"/>
              </a:solidFill>
            </a:endParaRPr>
          </a:p>
        </p:txBody>
      </p:sp>
      <p:sp>
        <p:nvSpPr>
          <p:cNvPr id="22" name="Title 1"/>
          <p:cNvSpPr txBox="1">
            <a:spLocks/>
          </p:cNvSpPr>
          <p:nvPr/>
        </p:nvSpPr>
        <p:spPr>
          <a:xfrm>
            <a:off x="0" y="381000"/>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6000" b="1" dirty="0" smtClean="0">
                <a:solidFill>
                  <a:srgbClr val="FFFF00"/>
                </a:solidFill>
              </a:rPr>
              <a:t>20 Days of Number Sense &amp; </a:t>
            </a:r>
          </a:p>
          <a:p>
            <a:r>
              <a:rPr lang="en-US" sz="6000" b="1" dirty="0" smtClean="0">
                <a:solidFill>
                  <a:srgbClr val="FFFF00"/>
                </a:solidFill>
              </a:rPr>
              <a:t>Rich Math Talk</a:t>
            </a:r>
            <a:endParaRPr lang="en-US" sz="6000" b="1" dirty="0">
              <a:solidFill>
                <a:srgbClr val="FFFF00"/>
              </a:solidFill>
            </a:endParaRPr>
          </a:p>
        </p:txBody>
      </p:sp>
      <p:sp>
        <p:nvSpPr>
          <p:cNvPr id="24" name="Title 1"/>
          <p:cNvSpPr txBox="1">
            <a:spLocks/>
          </p:cNvSpPr>
          <p:nvPr/>
        </p:nvSpPr>
        <p:spPr>
          <a:xfrm>
            <a:off x="0" y="2514600"/>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5400" b="1" dirty="0" smtClean="0">
                <a:solidFill>
                  <a:srgbClr val="C00000"/>
                </a:solidFill>
              </a:rPr>
              <a:t>Day </a:t>
            </a:r>
            <a:r>
              <a:rPr lang="en-US" sz="5400" b="1" dirty="0" smtClean="0">
                <a:solidFill>
                  <a:srgbClr val="C00000"/>
                </a:solidFill>
              </a:rPr>
              <a:t>#9 </a:t>
            </a:r>
            <a:r>
              <a:rPr lang="en-US" sz="5400" b="1" dirty="0" smtClean="0">
                <a:solidFill>
                  <a:srgbClr val="C00000"/>
                </a:solidFill>
              </a:rPr>
              <a:t>(of 20)</a:t>
            </a:r>
            <a:endParaRPr lang="en-US" sz="5400" b="1" dirty="0">
              <a:solidFill>
                <a:srgbClr val="C00000"/>
              </a:solidFill>
            </a:endParaRPr>
          </a:p>
        </p:txBody>
      </p:sp>
      <p:sp>
        <p:nvSpPr>
          <p:cNvPr id="33" name="Title 1"/>
          <p:cNvSpPr txBox="1">
            <a:spLocks/>
          </p:cNvSpPr>
          <p:nvPr/>
        </p:nvSpPr>
        <p:spPr>
          <a:xfrm>
            <a:off x="0" y="4271962"/>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5400" b="1" dirty="0" smtClean="0">
                <a:solidFill>
                  <a:schemeClr val="bg1"/>
                </a:solidFill>
              </a:rPr>
              <a:t>Exclusive </a:t>
            </a:r>
            <a:r>
              <a:rPr lang="en-US" sz="5400" b="1" dirty="0" smtClean="0">
                <a:solidFill>
                  <a:schemeClr val="bg1"/>
                </a:solidFill>
              </a:rPr>
              <a:t>Splat! Slides</a:t>
            </a:r>
            <a:endParaRPr lang="en-US" sz="5400" b="1" dirty="0" smtClean="0">
              <a:solidFill>
                <a:schemeClr val="bg1"/>
              </a:solidFill>
            </a:endParaRPr>
          </a:p>
          <a:p>
            <a:r>
              <a:rPr lang="en-US" sz="2800" b="1" dirty="0" smtClean="0">
                <a:solidFill>
                  <a:schemeClr val="bg1"/>
                </a:solidFill>
              </a:rPr>
              <a:t>(These </a:t>
            </a:r>
            <a:r>
              <a:rPr lang="en-US" sz="2800" b="1" dirty="0" smtClean="0">
                <a:solidFill>
                  <a:schemeClr val="bg1"/>
                </a:solidFill>
              </a:rPr>
              <a:t>Splat! slides do </a:t>
            </a:r>
            <a:r>
              <a:rPr lang="en-US" sz="2800" b="1" dirty="0" smtClean="0">
                <a:solidFill>
                  <a:schemeClr val="bg1"/>
                </a:solidFill>
              </a:rPr>
              <a:t>not appear anywhere else.)</a:t>
            </a:r>
            <a:endParaRPr lang="en-US" sz="2800" b="1" dirty="0">
              <a:solidFill>
                <a:schemeClr val="bg1"/>
              </a:solidFill>
            </a:endParaRPr>
          </a:p>
        </p:txBody>
      </p:sp>
    </p:spTree>
    <p:extLst>
      <p:ext uri="{BB962C8B-B14F-4D97-AF65-F5344CB8AC3E}">
        <p14:creationId xmlns:p14="http://schemas.microsoft.com/office/powerpoint/2010/main" val="2929199418"/>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 name="Rectangle 2"/>
          <p:cNvSpPr/>
          <p:nvPr/>
        </p:nvSpPr>
        <p:spPr>
          <a:xfrm>
            <a:off x="1524000" y="4648200"/>
            <a:ext cx="6400800" cy="1371600"/>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Grade Levels 3 – 6</a:t>
            </a:r>
            <a:endParaRPr lang="en-US" sz="6000" b="1" dirty="0">
              <a:solidFill>
                <a:schemeClr val="tx1"/>
              </a:solidFill>
            </a:endParaRPr>
          </a:p>
        </p:txBody>
      </p:sp>
      <p:sp>
        <p:nvSpPr>
          <p:cNvPr id="2" name="Title 1"/>
          <p:cNvSpPr>
            <a:spLocks noGrp="1"/>
          </p:cNvSpPr>
          <p:nvPr>
            <p:ph type="ctrTitle"/>
          </p:nvPr>
        </p:nvSpPr>
        <p:spPr>
          <a:xfrm>
            <a:off x="0" y="2133600"/>
            <a:ext cx="9144000" cy="1470025"/>
          </a:xfrm>
        </p:spPr>
        <p:txBody>
          <a:bodyPr>
            <a:noAutofit/>
          </a:bodyPr>
          <a:lstStyle/>
          <a:p>
            <a:r>
              <a:rPr lang="en-US" sz="13800" b="1" dirty="0" smtClean="0">
                <a:solidFill>
                  <a:schemeClr val="tx2">
                    <a:lumMod val="60000"/>
                    <a:lumOff val="40000"/>
                  </a:schemeClr>
                </a:solidFill>
              </a:rPr>
              <a:t>Level E</a:t>
            </a:r>
            <a:br>
              <a:rPr lang="en-US" sz="13800" b="1" dirty="0" smtClean="0">
                <a:solidFill>
                  <a:schemeClr val="tx2">
                    <a:lumMod val="60000"/>
                    <a:lumOff val="40000"/>
                  </a:schemeClr>
                </a:solidFill>
              </a:rPr>
            </a:br>
            <a:r>
              <a:rPr lang="en-US" sz="6000" b="1" dirty="0" smtClean="0">
                <a:solidFill>
                  <a:schemeClr val="tx2">
                    <a:lumMod val="60000"/>
                    <a:lumOff val="40000"/>
                  </a:schemeClr>
                </a:solidFill>
              </a:rPr>
              <a:t/>
            </a:r>
            <a:br>
              <a:rPr lang="en-US" sz="6000" b="1" dirty="0" smtClean="0">
                <a:solidFill>
                  <a:schemeClr val="tx2">
                    <a:lumMod val="60000"/>
                    <a:lumOff val="40000"/>
                  </a:schemeClr>
                </a:solidFill>
              </a:rPr>
            </a:br>
            <a:r>
              <a:rPr lang="en-US" sz="6000" b="1" dirty="0" smtClean="0">
                <a:solidFill>
                  <a:schemeClr val="tx2">
                    <a:lumMod val="60000"/>
                    <a:lumOff val="40000"/>
                  </a:schemeClr>
                </a:solidFill>
              </a:rPr>
              <a:t>Fraction Splat!</a:t>
            </a:r>
            <a:r>
              <a:rPr lang="en-US" sz="6000" b="1" dirty="0">
                <a:solidFill>
                  <a:schemeClr val="tx2">
                    <a:lumMod val="60000"/>
                    <a:lumOff val="40000"/>
                  </a:schemeClr>
                </a:solidFill>
              </a:rPr>
              <a:t/>
            </a:r>
            <a:br>
              <a:rPr lang="en-US" sz="6000" b="1" dirty="0">
                <a:solidFill>
                  <a:schemeClr val="tx2">
                    <a:lumMod val="60000"/>
                    <a:lumOff val="40000"/>
                  </a:schemeClr>
                </a:solidFill>
              </a:rPr>
            </a:br>
            <a:r>
              <a:rPr lang="en-US" sz="6000" b="1" dirty="0" smtClean="0">
                <a:solidFill>
                  <a:schemeClr val="tx2">
                    <a:lumMod val="60000"/>
                    <a:lumOff val="40000"/>
                  </a:schemeClr>
                </a:solidFill>
              </a:rPr>
              <a:t/>
            </a:r>
            <a:br>
              <a:rPr lang="en-US" sz="6000" b="1" dirty="0" smtClean="0">
                <a:solidFill>
                  <a:schemeClr val="tx2">
                    <a:lumMod val="60000"/>
                    <a:lumOff val="40000"/>
                  </a:schemeClr>
                </a:solidFill>
              </a:rPr>
            </a:br>
            <a:endParaRPr lang="en-US" sz="6000" b="1" dirty="0" smtClean="0">
              <a:solidFill>
                <a:schemeClr val="tx2">
                  <a:lumMod val="60000"/>
                  <a:lumOff val="40000"/>
                </a:schemeClr>
              </a:solidFill>
            </a:endParaRPr>
          </a:p>
        </p:txBody>
      </p:sp>
    </p:spTree>
    <p:extLst>
      <p:ext uri="{BB962C8B-B14F-4D97-AF65-F5344CB8AC3E}">
        <p14:creationId xmlns:p14="http://schemas.microsoft.com/office/powerpoint/2010/main" val="522864557"/>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857500"/>
            <a:ext cx="8229600" cy="1143000"/>
          </a:xfrm>
        </p:spPr>
        <p:txBody>
          <a:bodyPr>
            <a:normAutofit fontScale="90000"/>
          </a:bodyPr>
          <a:lstStyle/>
          <a:p>
            <a:pPr algn="l"/>
            <a:r>
              <a:rPr lang="en-US" dirty="0" smtClean="0"/>
              <a:t>Tip: </a:t>
            </a:r>
            <a:r>
              <a:rPr lang="en-US" dirty="0"/>
              <a:t>Remind students </a:t>
            </a:r>
            <a:r>
              <a:rPr lang="en-US" dirty="0" smtClean="0"/>
              <a:t>that the object is not to find the specific shapes that are under the Splat.</a:t>
            </a:r>
            <a:br>
              <a:rPr lang="en-US" dirty="0" smtClean="0"/>
            </a:br>
            <a:r>
              <a:rPr lang="en-US" dirty="0"/>
              <a:t/>
            </a:r>
            <a:br>
              <a:rPr lang="en-US" dirty="0"/>
            </a:br>
            <a:r>
              <a:rPr lang="en-US" dirty="0" smtClean="0"/>
              <a:t>Rather, the object is to find the </a:t>
            </a:r>
            <a:r>
              <a:rPr lang="en-US" b="1" i="1" u="sng" dirty="0" smtClean="0"/>
              <a:t>value</a:t>
            </a:r>
            <a:r>
              <a:rPr lang="en-US" dirty="0" smtClean="0"/>
              <a:t> under the Splat.</a:t>
            </a:r>
            <a:endParaRPr lang="en-US" dirty="0"/>
          </a:p>
        </p:txBody>
      </p:sp>
    </p:spTree>
    <p:extLst>
      <p:ext uri="{BB962C8B-B14F-4D97-AF65-F5344CB8AC3E}">
        <p14:creationId xmlns:p14="http://schemas.microsoft.com/office/powerpoint/2010/main" val="2171611641"/>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 name="TextBox 14"/>
          <p:cNvSpPr txBox="1"/>
          <p:nvPr/>
        </p:nvSpPr>
        <p:spPr>
          <a:xfrm>
            <a:off x="7300226" y="6581001"/>
            <a:ext cx="1843774" cy="276999"/>
          </a:xfrm>
          <a:prstGeom prst="rect">
            <a:avLst/>
          </a:prstGeom>
          <a:noFill/>
        </p:spPr>
        <p:txBody>
          <a:bodyPr wrap="none" rtlCol="0">
            <a:spAutoFit/>
          </a:bodyPr>
          <a:lstStyle/>
          <a:p>
            <a:pPr algn="r"/>
            <a:r>
              <a:rPr lang="en-US" sz="1200" b="1" dirty="0">
                <a:solidFill>
                  <a:schemeClr val="tx1">
                    <a:lumMod val="75000"/>
                    <a:lumOff val="25000"/>
                  </a:schemeClr>
                </a:solidFill>
                <a:hlinkClick r:id="rId2"/>
              </a:rPr>
              <a:t>www.stevewyborney.com</a:t>
            </a:r>
            <a:endParaRPr lang="en-US" sz="1200" b="1" dirty="0">
              <a:solidFill>
                <a:schemeClr val="bg1"/>
              </a:solidFill>
            </a:endParaRPr>
          </a:p>
        </p:txBody>
      </p:sp>
      <p:sp>
        <p:nvSpPr>
          <p:cNvPr id="16" name="TextBox 15"/>
          <p:cNvSpPr txBox="1"/>
          <p:nvPr/>
        </p:nvSpPr>
        <p:spPr>
          <a:xfrm>
            <a:off x="-26524" y="6581001"/>
            <a:ext cx="1228093" cy="276999"/>
          </a:xfrm>
          <a:prstGeom prst="rect">
            <a:avLst/>
          </a:prstGeom>
          <a:noFill/>
        </p:spPr>
        <p:txBody>
          <a:bodyPr wrap="none" rtlCol="0">
            <a:spAutoFit/>
          </a:bodyPr>
          <a:lstStyle/>
          <a:p>
            <a:r>
              <a:rPr lang="en-US" sz="1200" b="1" dirty="0">
                <a:solidFill>
                  <a:schemeClr val="bg1"/>
                </a:solidFill>
              </a:rPr>
              <a:t>Steve </a:t>
            </a:r>
            <a:r>
              <a:rPr lang="en-US" sz="1200" b="1" dirty="0" err="1" smtClean="0">
                <a:solidFill>
                  <a:schemeClr val="bg1"/>
                </a:solidFill>
              </a:rPr>
              <a:t>Wyborney</a:t>
            </a:r>
            <a:endParaRPr lang="en-US" sz="1200" b="1" dirty="0">
              <a:solidFill>
                <a:schemeClr val="bg1"/>
              </a:solidFill>
            </a:endParaRPr>
          </a:p>
        </p:txBody>
      </p:sp>
      <p:sp>
        <p:nvSpPr>
          <p:cNvPr id="22" name="Title 1"/>
          <p:cNvSpPr txBox="1">
            <a:spLocks/>
          </p:cNvSpPr>
          <p:nvPr/>
        </p:nvSpPr>
        <p:spPr>
          <a:xfrm>
            <a:off x="0" y="381000"/>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6000" b="1" dirty="0" smtClean="0">
                <a:solidFill>
                  <a:srgbClr val="FFFF00"/>
                </a:solidFill>
              </a:rPr>
              <a:t>20 Days of Number Sense &amp; </a:t>
            </a:r>
          </a:p>
          <a:p>
            <a:r>
              <a:rPr lang="en-US" sz="6000" b="1" dirty="0" smtClean="0">
                <a:solidFill>
                  <a:srgbClr val="FFFF00"/>
                </a:solidFill>
              </a:rPr>
              <a:t>Rich Math Talk</a:t>
            </a:r>
            <a:endParaRPr lang="en-US" sz="6000" b="1" dirty="0">
              <a:solidFill>
                <a:srgbClr val="FFFF00"/>
              </a:solidFill>
            </a:endParaRPr>
          </a:p>
        </p:txBody>
      </p:sp>
      <p:sp>
        <p:nvSpPr>
          <p:cNvPr id="24" name="Title 1"/>
          <p:cNvSpPr txBox="1">
            <a:spLocks/>
          </p:cNvSpPr>
          <p:nvPr/>
        </p:nvSpPr>
        <p:spPr>
          <a:xfrm>
            <a:off x="0" y="2514600"/>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5400" b="1" dirty="0" smtClean="0">
                <a:solidFill>
                  <a:srgbClr val="C00000"/>
                </a:solidFill>
              </a:rPr>
              <a:t>Day </a:t>
            </a:r>
            <a:r>
              <a:rPr lang="en-US" sz="5400" b="1" dirty="0" smtClean="0">
                <a:solidFill>
                  <a:srgbClr val="C00000"/>
                </a:solidFill>
              </a:rPr>
              <a:t>#9 </a:t>
            </a:r>
            <a:r>
              <a:rPr lang="en-US" sz="5400" b="1" dirty="0" smtClean="0">
                <a:solidFill>
                  <a:srgbClr val="C00000"/>
                </a:solidFill>
              </a:rPr>
              <a:t>(of 20)</a:t>
            </a:r>
            <a:endParaRPr lang="en-US" sz="5400" b="1" dirty="0">
              <a:solidFill>
                <a:srgbClr val="C00000"/>
              </a:solidFill>
            </a:endParaRPr>
          </a:p>
        </p:txBody>
      </p:sp>
      <p:sp>
        <p:nvSpPr>
          <p:cNvPr id="33" name="Title 1"/>
          <p:cNvSpPr txBox="1">
            <a:spLocks/>
          </p:cNvSpPr>
          <p:nvPr/>
        </p:nvSpPr>
        <p:spPr>
          <a:xfrm>
            <a:off x="0" y="4271962"/>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5400" b="1" dirty="0" smtClean="0">
                <a:solidFill>
                  <a:schemeClr val="bg1"/>
                </a:solidFill>
              </a:rPr>
              <a:t>Exclusive </a:t>
            </a:r>
            <a:r>
              <a:rPr lang="en-US" sz="5400" b="1" dirty="0" smtClean="0">
                <a:solidFill>
                  <a:schemeClr val="bg1"/>
                </a:solidFill>
              </a:rPr>
              <a:t>Splat! Slides</a:t>
            </a:r>
            <a:endParaRPr lang="en-US" sz="5400" b="1" dirty="0" smtClean="0">
              <a:solidFill>
                <a:schemeClr val="bg1"/>
              </a:solidFill>
            </a:endParaRPr>
          </a:p>
          <a:p>
            <a:r>
              <a:rPr lang="en-US" sz="2800" b="1" dirty="0" smtClean="0">
                <a:solidFill>
                  <a:schemeClr val="bg1"/>
                </a:solidFill>
              </a:rPr>
              <a:t>(These </a:t>
            </a:r>
            <a:r>
              <a:rPr lang="en-US" sz="2800" b="1" dirty="0" smtClean="0">
                <a:solidFill>
                  <a:schemeClr val="bg1"/>
                </a:solidFill>
              </a:rPr>
              <a:t>Splat! slides do </a:t>
            </a:r>
            <a:r>
              <a:rPr lang="en-US" sz="2800" b="1" dirty="0" smtClean="0">
                <a:solidFill>
                  <a:schemeClr val="bg1"/>
                </a:solidFill>
              </a:rPr>
              <a:t>not appear anywhere else.)</a:t>
            </a:r>
            <a:endParaRPr lang="en-US" sz="2800" b="1" dirty="0">
              <a:solidFill>
                <a:schemeClr val="bg1"/>
              </a:solidFill>
            </a:endParaRPr>
          </a:p>
        </p:txBody>
      </p:sp>
    </p:spTree>
    <p:extLst>
      <p:ext uri="{BB962C8B-B14F-4D97-AF65-F5344CB8AC3E}">
        <p14:creationId xmlns:p14="http://schemas.microsoft.com/office/powerpoint/2010/main" val="1153671642"/>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 name="Oval 64"/>
          <p:cNvSpPr/>
          <p:nvPr/>
        </p:nvSpPr>
        <p:spPr>
          <a:xfrm>
            <a:off x="6765695" y="1651339"/>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0" name="Group 169"/>
          <p:cNvGrpSpPr/>
          <p:nvPr/>
        </p:nvGrpSpPr>
        <p:grpSpPr>
          <a:xfrm>
            <a:off x="5074681" y="3340959"/>
            <a:ext cx="848624" cy="852820"/>
            <a:chOff x="2251598" y="991391"/>
            <a:chExt cx="848624" cy="852820"/>
          </a:xfrm>
        </p:grpSpPr>
        <p:sp>
          <p:nvSpPr>
            <p:cNvPr id="171" name="Oval 170"/>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p:cNvGrpSpPr/>
            <p:nvPr/>
          </p:nvGrpSpPr>
          <p:grpSpPr>
            <a:xfrm>
              <a:off x="2251598" y="991391"/>
              <a:ext cx="848624" cy="852820"/>
              <a:chOff x="13030197" y="-2630370"/>
              <a:chExt cx="1126902" cy="1132473"/>
            </a:xfrm>
          </p:grpSpPr>
          <p:sp>
            <p:nvSpPr>
              <p:cNvPr id="173" name="Pie 172"/>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74" name="Group 173"/>
              <p:cNvGrpSpPr/>
              <p:nvPr/>
            </p:nvGrpSpPr>
            <p:grpSpPr>
              <a:xfrm rot="10800000">
                <a:off x="13030200" y="-2630370"/>
                <a:ext cx="1126899" cy="1132473"/>
                <a:chOff x="13030196" y="-2630369"/>
                <a:chExt cx="1126899" cy="1132473"/>
              </a:xfrm>
            </p:grpSpPr>
            <p:sp>
              <p:nvSpPr>
                <p:cNvPr id="175" name="Oval 174"/>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Pie 175"/>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77" name="Pie 176"/>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178" name="Group 177"/>
          <p:cNvGrpSpPr/>
          <p:nvPr/>
        </p:nvGrpSpPr>
        <p:grpSpPr>
          <a:xfrm>
            <a:off x="3200400" y="3831050"/>
            <a:ext cx="848624" cy="852820"/>
            <a:chOff x="2251598" y="991391"/>
            <a:chExt cx="848624" cy="852820"/>
          </a:xfrm>
        </p:grpSpPr>
        <p:sp>
          <p:nvSpPr>
            <p:cNvPr id="179" name="Oval 178"/>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0" name="Group 179"/>
            <p:cNvGrpSpPr/>
            <p:nvPr/>
          </p:nvGrpSpPr>
          <p:grpSpPr>
            <a:xfrm>
              <a:off x="2251598" y="991391"/>
              <a:ext cx="848624" cy="852820"/>
              <a:chOff x="13030197" y="-2630370"/>
              <a:chExt cx="1126902" cy="1132473"/>
            </a:xfrm>
          </p:grpSpPr>
          <p:sp>
            <p:nvSpPr>
              <p:cNvPr id="181" name="Pie 180"/>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82" name="Group 181"/>
              <p:cNvGrpSpPr/>
              <p:nvPr/>
            </p:nvGrpSpPr>
            <p:grpSpPr>
              <a:xfrm rot="10800000">
                <a:off x="13030200" y="-2630370"/>
                <a:ext cx="1126899" cy="1132473"/>
                <a:chOff x="13030196" y="-2630369"/>
                <a:chExt cx="1126899" cy="1132473"/>
              </a:xfrm>
            </p:grpSpPr>
            <p:sp>
              <p:nvSpPr>
                <p:cNvPr id="183" name="Oval 182"/>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Pie 183"/>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85" name="Pie 184"/>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186" name="Group 185"/>
          <p:cNvGrpSpPr/>
          <p:nvPr/>
        </p:nvGrpSpPr>
        <p:grpSpPr>
          <a:xfrm>
            <a:off x="4670962" y="5209829"/>
            <a:ext cx="848624" cy="852820"/>
            <a:chOff x="2251598" y="991391"/>
            <a:chExt cx="848624" cy="852820"/>
          </a:xfrm>
        </p:grpSpPr>
        <p:sp>
          <p:nvSpPr>
            <p:cNvPr id="187" name="Oval 186"/>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8" name="Group 187"/>
            <p:cNvGrpSpPr/>
            <p:nvPr/>
          </p:nvGrpSpPr>
          <p:grpSpPr>
            <a:xfrm>
              <a:off x="2251598" y="991391"/>
              <a:ext cx="848624" cy="852820"/>
              <a:chOff x="13030197" y="-2630370"/>
              <a:chExt cx="1126902" cy="1132473"/>
            </a:xfrm>
          </p:grpSpPr>
          <p:sp>
            <p:nvSpPr>
              <p:cNvPr id="189" name="Pie 188"/>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90" name="Group 189"/>
              <p:cNvGrpSpPr/>
              <p:nvPr/>
            </p:nvGrpSpPr>
            <p:grpSpPr>
              <a:xfrm rot="10800000">
                <a:off x="13030200" y="-2630370"/>
                <a:ext cx="1126899" cy="1132473"/>
                <a:chOff x="13030196" y="-2630369"/>
                <a:chExt cx="1126899" cy="1132473"/>
              </a:xfrm>
            </p:grpSpPr>
            <p:sp>
              <p:nvSpPr>
                <p:cNvPr id="191" name="Oval 190"/>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Pie 191"/>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93" name="Pie 192"/>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194" name="Group 193"/>
          <p:cNvGrpSpPr/>
          <p:nvPr/>
        </p:nvGrpSpPr>
        <p:grpSpPr>
          <a:xfrm>
            <a:off x="6765695" y="4051634"/>
            <a:ext cx="848624" cy="852820"/>
            <a:chOff x="2251598" y="991391"/>
            <a:chExt cx="848624" cy="852820"/>
          </a:xfrm>
        </p:grpSpPr>
        <p:sp>
          <p:nvSpPr>
            <p:cNvPr id="195" name="Oval 194"/>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6" name="Group 195"/>
            <p:cNvGrpSpPr/>
            <p:nvPr/>
          </p:nvGrpSpPr>
          <p:grpSpPr>
            <a:xfrm>
              <a:off x="2251598" y="991391"/>
              <a:ext cx="848624" cy="852820"/>
              <a:chOff x="13030197" y="-2630370"/>
              <a:chExt cx="1126902" cy="1132473"/>
            </a:xfrm>
          </p:grpSpPr>
          <p:sp>
            <p:nvSpPr>
              <p:cNvPr id="197" name="Pie 196"/>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98" name="Group 197"/>
              <p:cNvGrpSpPr/>
              <p:nvPr/>
            </p:nvGrpSpPr>
            <p:grpSpPr>
              <a:xfrm rot="10800000">
                <a:off x="13030200" y="-2630370"/>
                <a:ext cx="1126899" cy="1132473"/>
                <a:chOff x="13030196" y="-2630369"/>
                <a:chExt cx="1126899" cy="1132473"/>
              </a:xfrm>
            </p:grpSpPr>
            <p:sp>
              <p:nvSpPr>
                <p:cNvPr id="199" name="Oval 198"/>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Pie 199"/>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1" name="Pie 200"/>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202" name="Group 201"/>
          <p:cNvGrpSpPr/>
          <p:nvPr/>
        </p:nvGrpSpPr>
        <p:grpSpPr>
          <a:xfrm>
            <a:off x="4495065" y="1652672"/>
            <a:ext cx="848624" cy="852820"/>
            <a:chOff x="2251598" y="991391"/>
            <a:chExt cx="848624" cy="852820"/>
          </a:xfrm>
        </p:grpSpPr>
        <p:sp>
          <p:nvSpPr>
            <p:cNvPr id="203" name="Oval 202"/>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4" name="Group 203"/>
            <p:cNvGrpSpPr/>
            <p:nvPr/>
          </p:nvGrpSpPr>
          <p:grpSpPr>
            <a:xfrm>
              <a:off x="2251598" y="991391"/>
              <a:ext cx="848624" cy="852820"/>
              <a:chOff x="13030197" y="-2630370"/>
              <a:chExt cx="1126902" cy="1132473"/>
            </a:xfrm>
          </p:grpSpPr>
          <p:sp>
            <p:nvSpPr>
              <p:cNvPr id="205" name="Pie 204"/>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06" name="Group 205"/>
              <p:cNvGrpSpPr/>
              <p:nvPr/>
            </p:nvGrpSpPr>
            <p:grpSpPr>
              <a:xfrm rot="10800000">
                <a:off x="13030200" y="-2630370"/>
                <a:ext cx="1126899" cy="1132473"/>
                <a:chOff x="13030196" y="-2630369"/>
                <a:chExt cx="1126899" cy="1132473"/>
              </a:xfrm>
            </p:grpSpPr>
            <p:sp>
              <p:nvSpPr>
                <p:cNvPr id="207" name="Oval 206"/>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Pie 207"/>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9" name="Pie 208"/>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sp>
        <p:nvSpPr>
          <p:cNvPr id="45" name="Freeform 44"/>
          <p:cNvSpPr/>
          <p:nvPr/>
        </p:nvSpPr>
        <p:spPr>
          <a:xfrm rot="16200000">
            <a:off x="2873574" y="1361900"/>
            <a:ext cx="4948213" cy="5136474"/>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rot="16200000">
            <a:off x="2873574" y="1361902"/>
            <a:ext cx="4948205" cy="5136466"/>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ular Callout 33"/>
          <p:cNvSpPr/>
          <p:nvPr/>
        </p:nvSpPr>
        <p:spPr>
          <a:xfrm>
            <a:off x="381000" y="3810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What number does this represent?</a:t>
            </a:r>
          </a:p>
        </p:txBody>
      </p:sp>
      <p:sp>
        <p:nvSpPr>
          <p:cNvPr id="38" name="Rectangular Callout 37"/>
          <p:cNvSpPr/>
          <p:nvPr/>
        </p:nvSpPr>
        <p:spPr>
          <a:xfrm>
            <a:off x="381000" y="3810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600" b="1" dirty="0">
                <a:solidFill>
                  <a:schemeClr val="tx1"/>
                </a:solidFill>
              </a:rPr>
              <a:t>Splat!</a:t>
            </a:r>
          </a:p>
        </p:txBody>
      </p:sp>
      <p:sp>
        <p:nvSpPr>
          <p:cNvPr id="39" name="Rectangular Callout 38"/>
          <p:cNvSpPr/>
          <p:nvPr/>
        </p:nvSpPr>
        <p:spPr>
          <a:xfrm>
            <a:off x="381000" y="3810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What </a:t>
            </a:r>
            <a:r>
              <a:rPr lang="en-US" b="1" dirty="0" smtClean="0">
                <a:solidFill>
                  <a:schemeClr val="tx1"/>
                </a:solidFill>
              </a:rPr>
              <a:t>is the total under </a:t>
            </a:r>
            <a:r>
              <a:rPr lang="en-US" b="1" dirty="0">
                <a:solidFill>
                  <a:schemeClr val="tx1"/>
                </a:solidFill>
              </a:rPr>
              <a:t>the splat?</a:t>
            </a:r>
          </a:p>
          <a:p>
            <a:pPr algn="ctr"/>
            <a:r>
              <a:rPr lang="en-US" b="1" dirty="0">
                <a:solidFill>
                  <a:schemeClr val="tx1"/>
                </a:solidFill>
              </a:rPr>
              <a:t>How do you know?</a:t>
            </a:r>
          </a:p>
        </p:txBody>
      </p:sp>
      <p:sp>
        <p:nvSpPr>
          <p:cNvPr id="42" name="Rectangular Callout 41"/>
          <p:cNvSpPr/>
          <p:nvPr/>
        </p:nvSpPr>
        <p:spPr>
          <a:xfrm>
            <a:off x="379594" y="3810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How else could you know?</a:t>
            </a:r>
          </a:p>
        </p:txBody>
      </p:sp>
      <p:sp>
        <p:nvSpPr>
          <p:cNvPr id="43" name="Rectangular Callout 42"/>
          <p:cNvSpPr/>
          <p:nvPr/>
        </p:nvSpPr>
        <p:spPr>
          <a:xfrm>
            <a:off x="379594" y="3810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Let’s look under the splat to see </a:t>
            </a:r>
            <a:r>
              <a:rPr lang="en-US" b="1" dirty="0" smtClean="0">
                <a:solidFill>
                  <a:schemeClr val="tx1"/>
                </a:solidFill>
              </a:rPr>
              <a:t>what number is there.</a:t>
            </a:r>
            <a:endParaRPr lang="en-US" b="1" dirty="0">
              <a:solidFill>
                <a:schemeClr val="tx1"/>
              </a:solidFill>
            </a:endParaRPr>
          </a:p>
        </p:txBody>
      </p:sp>
      <p:sp>
        <p:nvSpPr>
          <p:cNvPr id="44" name="Rectangular Callout 43"/>
          <p:cNvSpPr/>
          <p:nvPr/>
        </p:nvSpPr>
        <p:spPr>
          <a:xfrm>
            <a:off x="381000" y="3810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What can we learn from this picture?</a:t>
            </a:r>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7</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37" name="Oval 36"/>
          <p:cNvSpPr/>
          <p:nvPr/>
        </p:nvSpPr>
        <p:spPr>
          <a:xfrm>
            <a:off x="738855" y="2797138"/>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Oval 61"/>
          <p:cNvSpPr/>
          <p:nvPr/>
        </p:nvSpPr>
        <p:spPr>
          <a:xfrm>
            <a:off x="2620782" y="1966277"/>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p:cNvSpPr/>
          <p:nvPr/>
        </p:nvSpPr>
        <p:spPr>
          <a:xfrm>
            <a:off x="5489748" y="253771"/>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p:cNvSpPr/>
          <p:nvPr/>
        </p:nvSpPr>
        <p:spPr>
          <a:xfrm>
            <a:off x="6254133" y="5629904"/>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2" name="Group 161"/>
          <p:cNvGrpSpPr/>
          <p:nvPr/>
        </p:nvGrpSpPr>
        <p:grpSpPr>
          <a:xfrm>
            <a:off x="1588370" y="5198848"/>
            <a:ext cx="848624" cy="852820"/>
            <a:chOff x="2251598" y="991391"/>
            <a:chExt cx="848624" cy="852820"/>
          </a:xfrm>
        </p:grpSpPr>
        <p:sp>
          <p:nvSpPr>
            <p:cNvPr id="163" name="Oval 162"/>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4" name="Group 163"/>
            <p:cNvGrpSpPr/>
            <p:nvPr/>
          </p:nvGrpSpPr>
          <p:grpSpPr>
            <a:xfrm>
              <a:off x="2251598" y="991391"/>
              <a:ext cx="848624" cy="852820"/>
              <a:chOff x="13030197" y="-2630370"/>
              <a:chExt cx="1126902" cy="1132473"/>
            </a:xfrm>
          </p:grpSpPr>
          <p:sp>
            <p:nvSpPr>
              <p:cNvPr id="165" name="Pie 164"/>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6" name="Group 165"/>
              <p:cNvGrpSpPr/>
              <p:nvPr/>
            </p:nvGrpSpPr>
            <p:grpSpPr>
              <a:xfrm rot="10800000">
                <a:off x="13030200" y="-2630370"/>
                <a:ext cx="1126899" cy="1132473"/>
                <a:chOff x="13030196" y="-2630369"/>
                <a:chExt cx="1126899" cy="1132473"/>
              </a:xfrm>
            </p:grpSpPr>
            <p:sp>
              <p:nvSpPr>
                <p:cNvPr id="167" name="Oval 166"/>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Pie 167"/>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69" name="Pie 168"/>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spTree>
    <p:extLst>
      <p:ext uri="{BB962C8B-B14F-4D97-AF65-F5344CB8AC3E}">
        <p14:creationId xmlns:p14="http://schemas.microsoft.com/office/powerpoint/2010/main" val="35301141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2"/>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64"/>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65"/>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62"/>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70"/>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78"/>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86"/>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94"/>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202"/>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4"/>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5"/>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45"/>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46"/>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8"/>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39"/>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42"/>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43"/>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xit" presetSubtype="0" fill="hold" grpId="1" nodeType="clickEffect">
                                  <p:stCondLst>
                                    <p:cond delay="0"/>
                                  </p:stCondLst>
                                  <p:childTnLst>
                                    <p:set>
                                      <p:cBhvr>
                                        <p:cTn id="58" dur="1" fill="hold">
                                          <p:stCondLst>
                                            <p:cond delay="0"/>
                                          </p:stCondLst>
                                        </p:cTn>
                                        <p:tgtEl>
                                          <p:spTgt spid="45"/>
                                        </p:tgtEl>
                                        <p:attrNameLst>
                                          <p:attrName>style.visibility</p:attrName>
                                        </p:attrNameLst>
                                      </p:cBhvr>
                                      <p:to>
                                        <p:strVal val="hidden"/>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45" grpId="0" animBg="1"/>
      <p:bldP spid="45" grpId="1" animBg="1"/>
      <p:bldP spid="46" grpId="0" animBg="1"/>
      <p:bldP spid="34" grpId="0" animBg="1"/>
      <p:bldP spid="38" grpId="0" animBg="1"/>
      <p:bldP spid="39" grpId="0" animBg="1"/>
      <p:bldP spid="42" grpId="0" animBg="1"/>
      <p:bldP spid="43" grpId="0" animBg="1"/>
      <p:bldP spid="44" grpId="0" animBg="1"/>
      <p:bldP spid="35" grpId="0" animBg="1"/>
      <p:bldP spid="37" grpId="0" animBg="1"/>
      <p:bldP spid="62" grpId="0" animBg="1"/>
      <p:bldP spid="63" grpId="0" animBg="1"/>
      <p:bldP spid="64"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Oval 36"/>
          <p:cNvSpPr/>
          <p:nvPr/>
        </p:nvSpPr>
        <p:spPr>
          <a:xfrm>
            <a:off x="304800" y="1817448"/>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Oval 61"/>
          <p:cNvSpPr/>
          <p:nvPr/>
        </p:nvSpPr>
        <p:spPr>
          <a:xfrm>
            <a:off x="3299069" y="2638462"/>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0" name="Group 309"/>
          <p:cNvGrpSpPr/>
          <p:nvPr/>
        </p:nvGrpSpPr>
        <p:grpSpPr>
          <a:xfrm>
            <a:off x="5257800" y="2638463"/>
            <a:ext cx="848621" cy="848621"/>
            <a:chOff x="11190979" y="4790179"/>
            <a:chExt cx="848621" cy="848621"/>
          </a:xfrm>
        </p:grpSpPr>
        <p:grpSp>
          <p:nvGrpSpPr>
            <p:cNvPr id="311" name="Group 310"/>
            <p:cNvGrpSpPr/>
            <p:nvPr/>
          </p:nvGrpSpPr>
          <p:grpSpPr>
            <a:xfrm>
              <a:off x="11190980" y="4790180"/>
              <a:ext cx="848620" cy="848620"/>
              <a:chOff x="457200" y="-3634962"/>
              <a:chExt cx="1126895" cy="1126895"/>
            </a:xfrm>
          </p:grpSpPr>
          <p:grpSp>
            <p:nvGrpSpPr>
              <p:cNvPr id="313" name="Group 312"/>
              <p:cNvGrpSpPr/>
              <p:nvPr/>
            </p:nvGrpSpPr>
            <p:grpSpPr>
              <a:xfrm>
                <a:off x="457200" y="-3634962"/>
                <a:ext cx="1126895" cy="1126895"/>
                <a:chOff x="1270404" y="811874"/>
                <a:chExt cx="1126895" cy="1126895"/>
              </a:xfrm>
            </p:grpSpPr>
            <p:sp>
              <p:nvSpPr>
                <p:cNvPr id="316" name="Oval 315"/>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7" name="Pie 316"/>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14" name="Straight Connector 313"/>
              <p:cNvCxnSpPr>
                <a:stCxn id="316" idx="0"/>
                <a:endCxn id="316"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5" name="Straight Connector 314"/>
              <p:cNvCxnSpPr>
                <a:stCxn id="316" idx="2"/>
                <a:endCxn id="317"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12" name="Oval 311"/>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8" name="Group 317"/>
          <p:cNvGrpSpPr/>
          <p:nvPr/>
        </p:nvGrpSpPr>
        <p:grpSpPr>
          <a:xfrm>
            <a:off x="2184064" y="3373847"/>
            <a:ext cx="848621" cy="848621"/>
            <a:chOff x="11190979" y="4790179"/>
            <a:chExt cx="848621" cy="848621"/>
          </a:xfrm>
        </p:grpSpPr>
        <p:grpSp>
          <p:nvGrpSpPr>
            <p:cNvPr id="319" name="Group 318"/>
            <p:cNvGrpSpPr/>
            <p:nvPr/>
          </p:nvGrpSpPr>
          <p:grpSpPr>
            <a:xfrm>
              <a:off x="11190980" y="4790180"/>
              <a:ext cx="848620" cy="848620"/>
              <a:chOff x="457200" y="-3634962"/>
              <a:chExt cx="1126895" cy="1126895"/>
            </a:xfrm>
          </p:grpSpPr>
          <p:grpSp>
            <p:nvGrpSpPr>
              <p:cNvPr id="321" name="Group 320"/>
              <p:cNvGrpSpPr/>
              <p:nvPr/>
            </p:nvGrpSpPr>
            <p:grpSpPr>
              <a:xfrm>
                <a:off x="457200" y="-3634962"/>
                <a:ext cx="1126895" cy="1126895"/>
                <a:chOff x="1270404" y="811874"/>
                <a:chExt cx="1126895" cy="1126895"/>
              </a:xfrm>
            </p:grpSpPr>
            <p:sp>
              <p:nvSpPr>
                <p:cNvPr id="324" name="Oval 323"/>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5" name="Pie 324"/>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22" name="Straight Connector 321"/>
              <p:cNvCxnSpPr>
                <a:stCxn id="324" idx="0"/>
                <a:endCxn id="324"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3" name="Straight Connector 322"/>
              <p:cNvCxnSpPr>
                <a:stCxn id="324" idx="2"/>
                <a:endCxn id="325"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20" name="Oval 319"/>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6" name="Group 325"/>
          <p:cNvGrpSpPr/>
          <p:nvPr/>
        </p:nvGrpSpPr>
        <p:grpSpPr>
          <a:xfrm>
            <a:off x="1772892" y="1512648"/>
            <a:ext cx="848621" cy="848621"/>
            <a:chOff x="11190979" y="4790179"/>
            <a:chExt cx="848621" cy="848621"/>
          </a:xfrm>
        </p:grpSpPr>
        <p:grpSp>
          <p:nvGrpSpPr>
            <p:cNvPr id="327" name="Group 326"/>
            <p:cNvGrpSpPr/>
            <p:nvPr/>
          </p:nvGrpSpPr>
          <p:grpSpPr>
            <a:xfrm>
              <a:off x="11190980" y="4790180"/>
              <a:ext cx="848620" cy="848620"/>
              <a:chOff x="457200" y="-3634962"/>
              <a:chExt cx="1126895" cy="1126895"/>
            </a:xfrm>
          </p:grpSpPr>
          <p:grpSp>
            <p:nvGrpSpPr>
              <p:cNvPr id="329" name="Group 328"/>
              <p:cNvGrpSpPr/>
              <p:nvPr/>
            </p:nvGrpSpPr>
            <p:grpSpPr>
              <a:xfrm>
                <a:off x="457200" y="-3634962"/>
                <a:ext cx="1126895" cy="1126895"/>
                <a:chOff x="1270404" y="811874"/>
                <a:chExt cx="1126895" cy="1126895"/>
              </a:xfrm>
            </p:grpSpPr>
            <p:sp>
              <p:nvSpPr>
                <p:cNvPr id="332" name="Oval 331"/>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3" name="Pie 332"/>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30" name="Straight Connector 329"/>
              <p:cNvCxnSpPr>
                <a:stCxn id="332" idx="0"/>
                <a:endCxn id="332"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1" name="Straight Connector 330"/>
              <p:cNvCxnSpPr>
                <a:stCxn id="332" idx="2"/>
                <a:endCxn id="333"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28" name="Oval 327"/>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4" name="Group 333"/>
          <p:cNvGrpSpPr/>
          <p:nvPr/>
        </p:nvGrpSpPr>
        <p:grpSpPr>
          <a:xfrm>
            <a:off x="4038599" y="1588066"/>
            <a:ext cx="848621" cy="848621"/>
            <a:chOff x="11190979" y="4790179"/>
            <a:chExt cx="848621" cy="848621"/>
          </a:xfrm>
        </p:grpSpPr>
        <p:grpSp>
          <p:nvGrpSpPr>
            <p:cNvPr id="335" name="Group 334"/>
            <p:cNvGrpSpPr/>
            <p:nvPr/>
          </p:nvGrpSpPr>
          <p:grpSpPr>
            <a:xfrm>
              <a:off x="11190980" y="4790180"/>
              <a:ext cx="848620" cy="848620"/>
              <a:chOff x="457200" y="-3634962"/>
              <a:chExt cx="1126895" cy="1126895"/>
            </a:xfrm>
          </p:grpSpPr>
          <p:grpSp>
            <p:nvGrpSpPr>
              <p:cNvPr id="337" name="Group 336"/>
              <p:cNvGrpSpPr/>
              <p:nvPr/>
            </p:nvGrpSpPr>
            <p:grpSpPr>
              <a:xfrm>
                <a:off x="457200" y="-3634962"/>
                <a:ext cx="1126895" cy="1126895"/>
                <a:chOff x="1270404" y="811874"/>
                <a:chExt cx="1126895" cy="1126895"/>
              </a:xfrm>
            </p:grpSpPr>
            <p:sp>
              <p:nvSpPr>
                <p:cNvPr id="340" name="Oval 339"/>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Pie 340"/>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38" name="Straight Connector 337"/>
              <p:cNvCxnSpPr>
                <a:stCxn id="340" idx="0"/>
                <a:endCxn id="340"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9" name="Straight Connector 338"/>
              <p:cNvCxnSpPr>
                <a:stCxn id="340" idx="2"/>
                <a:endCxn id="341"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36" name="Oval 335"/>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2" name="Group 341"/>
          <p:cNvGrpSpPr/>
          <p:nvPr/>
        </p:nvGrpSpPr>
        <p:grpSpPr>
          <a:xfrm>
            <a:off x="4038600" y="3863938"/>
            <a:ext cx="848621" cy="848621"/>
            <a:chOff x="11190979" y="4790179"/>
            <a:chExt cx="848621" cy="848621"/>
          </a:xfrm>
        </p:grpSpPr>
        <p:grpSp>
          <p:nvGrpSpPr>
            <p:cNvPr id="343" name="Group 342"/>
            <p:cNvGrpSpPr/>
            <p:nvPr/>
          </p:nvGrpSpPr>
          <p:grpSpPr>
            <a:xfrm>
              <a:off x="11190980" y="4790180"/>
              <a:ext cx="848620" cy="848620"/>
              <a:chOff x="457200" y="-3634962"/>
              <a:chExt cx="1126895" cy="1126895"/>
            </a:xfrm>
          </p:grpSpPr>
          <p:grpSp>
            <p:nvGrpSpPr>
              <p:cNvPr id="345" name="Group 344"/>
              <p:cNvGrpSpPr/>
              <p:nvPr/>
            </p:nvGrpSpPr>
            <p:grpSpPr>
              <a:xfrm>
                <a:off x="457200" y="-3634962"/>
                <a:ext cx="1126895" cy="1126895"/>
                <a:chOff x="1270404" y="811874"/>
                <a:chExt cx="1126895" cy="1126895"/>
              </a:xfrm>
            </p:grpSpPr>
            <p:sp>
              <p:nvSpPr>
                <p:cNvPr id="348" name="Oval 347"/>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9" name="Pie 348"/>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46" name="Straight Connector 345"/>
              <p:cNvCxnSpPr>
                <a:stCxn id="348" idx="0"/>
                <a:endCxn id="348"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7" name="Straight Connector 346"/>
              <p:cNvCxnSpPr>
                <a:stCxn id="348" idx="2"/>
                <a:endCxn id="349"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44" name="Oval 343"/>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0" name="Group 349"/>
          <p:cNvGrpSpPr/>
          <p:nvPr/>
        </p:nvGrpSpPr>
        <p:grpSpPr>
          <a:xfrm>
            <a:off x="1880570" y="4954147"/>
            <a:ext cx="848621" cy="848621"/>
            <a:chOff x="11190979" y="4790179"/>
            <a:chExt cx="848621" cy="848621"/>
          </a:xfrm>
        </p:grpSpPr>
        <p:grpSp>
          <p:nvGrpSpPr>
            <p:cNvPr id="351" name="Group 350"/>
            <p:cNvGrpSpPr/>
            <p:nvPr/>
          </p:nvGrpSpPr>
          <p:grpSpPr>
            <a:xfrm>
              <a:off x="11190980" y="4790180"/>
              <a:ext cx="848620" cy="848620"/>
              <a:chOff x="457200" y="-3634962"/>
              <a:chExt cx="1126895" cy="1126895"/>
            </a:xfrm>
          </p:grpSpPr>
          <p:grpSp>
            <p:nvGrpSpPr>
              <p:cNvPr id="353" name="Group 352"/>
              <p:cNvGrpSpPr/>
              <p:nvPr/>
            </p:nvGrpSpPr>
            <p:grpSpPr>
              <a:xfrm>
                <a:off x="457200" y="-3634962"/>
                <a:ext cx="1126895" cy="1126895"/>
                <a:chOff x="1270404" y="811874"/>
                <a:chExt cx="1126895" cy="1126895"/>
              </a:xfrm>
            </p:grpSpPr>
            <p:sp>
              <p:nvSpPr>
                <p:cNvPr id="356" name="Oval 355"/>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Pie 356"/>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54" name="Straight Connector 353"/>
              <p:cNvCxnSpPr>
                <a:stCxn id="356" idx="0"/>
                <a:endCxn id="356"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5" name="Straight Connector 354"/>
              <p:cNvCxnSpPr>
                <a:stCxn id="356" idx="2"/>
                <a:endCxn id="357"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52" name="Oval 351"/>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8" name="Group 357"/>
          <p:cNvGrpSpPr/>
          <p:nvPr/>
        </p:nvGrpSpPr>
        <p:grpSpPr>
          <a:xfrm>
            <a:off x="506317" y="3559139"/>
            <a:ext cx="848621" cy="848621"/>
            <a:chOff x="11190979" y="4790179"/>
            <a:chExt cx="848621" cy="848621"/>
          </a:xfrm>
        </p:grpSpPr>
        <p:grpSp>
          <p:nvGrpSpPr>
            <p:cNvPr id="359" name="Group 358"/>
            <p:cNvGrpSpPr/>
            <p:nvPr/>
          </p:nvGrpSpPr>
          <p:grpSpPr>
            <a:xfrm>
              <a:off x="11190980" y="4790180"/>
              <a:ext cx="848620" cy="848620"/>
              <a:chOff x="457200" y="-3634962"/>
              <a:chExt cx="1126895" cy="1126895"/>
            </a:xfrm>
          </p:grpSpPr>
          <p:grpSp>
            <p:nvGrpSpPr>
              <p:cNvPr id="361" name="Group 360"/>
              <p:cNvGrpSpPr/>
              <p:nvPr/>
            </p:nvGrpSpPr>
            <p:grpSpPr>
              <a:xfrm>
                <a:off x="457200" y="-3634962"/>
                <a:ext cx="1126895" cy="1126895"/>
                <a:chOff x="1270404" y="811874"/>
                <a:chExt cx="1126895" cy="1126895"/>
              </a:xfrm>
            </p:grpSpPr>
            <p:sp>
              <p:nvSpPr>
                <p:cNvPr id="364" name="Oval 363"/>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Pie 364"/>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62" name="Straight Connector 361"/>
              <p:cNvCxnSpPr>
                <a:stCxn id="364" idx="0"/>
                <a:endCxn id="364"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3" name="Straight Connector 362"/>
              <p:cNvCxnSpPr>
                <a:stCxn id="364" idx="2"/>
                <a:endCxn id="365"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60" name="Oval 359"/>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Freeform 44"/>
          <p:cNvSpPr/>
          <p:nvPr/>
        </p:nvSpPr>
        <p:spPr>
          <a:xfrm rot="16200000">
            <a:off x="243191" y="1269456"/>
            <a:ext cx="4772708" cy="495429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rot="16200000">
            <a:off x="243192" y="1269456"/>
            <a:ext cx="4772701" cy="4954285"/>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7</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63" name="Oval 62"/>
          <p:cNvSpPr/>
          <p:nvPr/>
        </p:nvSpPr>
        <p:spPr>
          <a:xfrm>
            <a:off x="6967089" y="2860997"/>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p:cNvSpPr/>
          <p:nvPr/>
        </p:nvSpPr>
        <p:spPr>
          <a:xfrm>
            <a:off x="5867400" y="978466"/>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p:cNvSpPr/>
          <p:nvPr/>
        </p:nvSpPr>
        <p:spPr>
          <a:xfrm>
            <a:off x="2895600" y="425008"/>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5792380" y="4394769"/>
            <a:ext cx="848621" cy="848621"/>
            <a:chOff x="11190979" y="4790179"/>
            <a:chExt cx="848621" cy="848621"/>
          </a:xfrm>
        </p:grpSpPr>
        <p:grpSp>
          <p:nvGrpSpPr>
            <p:cNvPr id="132" name="Group 131"/>
            <p:cNvGrpSpPr/>
            <p:nvPr/>
          </p:nvGrpSpPr>
          <p:grpSpPr>
            <a:xfrm>
              <a:off x="11190980" y="4790180"/>
              <a:ext cx="848620" cy="848620"/>
              <a:chOff x="457200" y="-3634962"/>
              <a:chExt cx="1126895" cy="1126895"/>
            </a:xfrm>
          </p:grpSpPr>
          <p:grpSp>
            <p:nvGrpSpPr>
              <p:cNvPr id="133" name="Group 132"/>
              <p:cNvGrpSpPr/>
              <p:nvPr/>
            </p:nvGrpSpPr>
            <p:grpSpPr>
              <a:xfrm>
                <a:off x="457200" y="-3634962"/>
                <a:ext cx="1126895" cy="1126895"/>
                <a:chOff x="1270404" y="811874"/>
                <a:chExt cx="1126895" cy="1126895"/>
              </a:xfrm>
            </p:grpSpPr>
            <p:sp>
              <p:nvSpPr>
                <p:cNvPr id="136" name="Oval 135"/>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Pie 136"/>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134" name="Straight Connector 133"/>
              <p:cNvCxnSpPr>
                <a:stCxn id="136" idx="0"/>
                <a:endCxn id="136"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a:stCxn id="136" idx="2"/>
                <a:endCxn id="137"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01" name="Oval 300"/>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8281738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2"/>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64"/>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65"/>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4"/>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10"/>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18"/>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26"/>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34"/>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42"/>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50"/>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58"/>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5"/>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45"/>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46"/>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xit" presetSubtype="0" fill="hold" grpId="1" nodeType="clickEffect">
                                  <p:stCondLst>
                                    <p:cond delay="0"/>
                                  </p:stCondLst>
                                  <p:childTnLst>
                                    <p:set>
                                      <p:cBhvr>
                                        <p:cTn id="44" dur="1" fill="hold">
                                          <p:stCondLst>
                                            <p:cond delay="0"/>
                                          </p:stCondLst>
                                        </p:cTn>
                                        <p:tgtEl>
                                          <p:spTgt spid="4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62" grpId="0" animBg="1"/>
      <p:bldP spid="45" grpId="0" animBg="1"/>
      <p:bldP spid="45" grpId="1" animBg="1"/>
      <p:bldP spid="46" grpId="0" animBg="1"/>
      <p:bldP spid="35" grpId="0" animBg="1"/>
      <p:bldP spid="63" grpId="0" animBg="1"/>
      <p:bldP spid="64" grpId="0" animBg="1"/>
      <p:bldP spid="65"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Oval 63"/>
          <p:cNvSpPr/>
          <p:nvPr/>
        </p:nvSpPr>
        <p:spPr>
          <a:xfrm>
            <a:off x="4545115" y="3765270"/>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p:cNvSpPr/>
          <p:nvPr/>
        </p:nvSpPr>
        <p:spPr>
          <a:xfrm>
            <a:off x="4334157" y="2317176"/>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5" name="Group 224"/>
          <p:cNvGrpSpPr/>
          <p:nvPr/>
        </p:nvGrpSpPr>
        <p:grpSpPr>
          <a:xfrm>
            <a:off x="2863731" y="4070068"/>
            <a:ext cx="850255" cy="848619"/>
            <a:chOff x="4044126" y="46154"/>
            <a:chExt cx="1129066" cy="1126895"/>
          </a:xfrm>
        </p:grpSpPr>
        <p:sp>
          <p:nvSpPr>
            <p:cNvPr id="226" name="Oval 225"/>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Pie 226"/>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228" name="Group 227"/>
          <p:cNvGrpSpPr/>
          <p:nvPr/>
        </p:nvGrpSpPr>
        <p:grpSpPr>
          <a:xfrm>
            <a:off x="6246765" y="2200723"/>
            <a:ext cx="850255" cy="848619"/>
            <a:chOff x="4044126" y="46154"/>
            <a:chExt cx="1129066" cy="1126895"/>
          </a:xfrm>
        </p:grpSpPr>
        <p:sp>
          <p:nvSpPr>
            <p:cNvPr id="229" name="Oval 228"/>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0" name="Pie 229"/>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231" name="Group 230"/>
          <p:cNvGrpSpPr/>
          <p:nvPr/>
        </p:nvGrpSpPr>
        <p:grpSpPr>
          <a:xfrm>
            <a:off x="6248400" y="4310093"/>
            <a:ext cx="850255" cy="848619"/>
            <a:chOff x="4044126" y="46154"/>
            <a:chExt cx="1129066" cy="1126895"/>
          </a:xfrm>
        </p:grpSpPr>
        <p:sp>
          <p:nvSpPr>
            <p:cNvPr id="232" name="Oval 231"/>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3" name="Pie 232"/>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234" name="Group 233"/>
          <p:cNvGrpSpPr/>
          <p:nvPr/>
        </p:nvGrpSpPr>
        <p:grpSpPr>
          <a:xfrm>
            <a:off x="4343400" y="5231738"/>
            <a:ext cx="850255" cy="848619"/>
            <a:chOff x="4044126" y="46154"/>
            <a:chExt cx="1129066" cy="1126895"/>
          </a:xfrm>
        </p:grpSpPr>
        <p:sp>
          <p:nvSpPr>
            <p:cNvPr id="235" name="Oval 234"/>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6" name="Pie 235"/>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45" name="Freeform 44"/>
          <p:cNvSpPr/>
          <p:nvPr/>
        </p:nvSpPr>
        <p:spPr>
          <a:xfrm rot="16200000">
            <a:off x="2862589" y="1950341"/>
            <a:ext cx="4370757" cy="453704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rot="16200000">
            <a:off x="2862589" y="1950341"/>
            <a:ext cx="4370751" cy="453704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8</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37" name="Oval 36"/>
          <p:cNvSpPr/>
          <p:nvPr/>
        </p:nvSpPr>
        <p:spPr>
          <a:xfrm>
            <a:off x="3250438" y="650852"/>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p:cNvSpPr/>
          <p:nvPr/>
        </p:nvSpPr>
        <p:spPr>
          <a:xfrm>
            <a:off x="513936" y="3170697"/>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3" name="Group 212"/>
          <p:cNvGrpSpPr/>
          <p:nvPr/>
        </p:nvGrpSpPr>
        <p:grpSpPr>
          <a:xfrm>
            <a:off x="507135" y="827781"/>
            <a:ext cx="850255" cy="848619"/>
            <a:chOff x="4044126" y="46154"/>
            <a:chExt cx="1129066" cy="1126895"/>
          </a:xfrm>
        </p:grpSpPr>
        <p:sp>
          <p:nvSpPr>
            <p:cNvPr id="214" name="Oval 213"/>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Pie 214"/>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216" name="Group 215"/>
          <p:cNvGrpSpPr/>
          <p:nvPr/>
        </p:nvGrpSpPr>
        <p:grpSpPr>
          <a:xfrm>
            <a:off x="5396510" y="602714"/>
            <a:ext cx="850255" cy="848619"/>
            <a:chOff x="4044126" y="46154"/>
            <a:chExt cx="1129066" cy="1126895"/>
          </a:xfrm>
        </p:grpSpPr>
        <p:sp>
          <p:nvSpPr>
            <p:cNvPr id="217" name="Oval 216"/>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Pie 217"/>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219" name="Group 218"/>
          <p:cNvGrpSpPr/>
          <p:nvPr/>
        </p:nvGrpSpPr>
        <p:grpSpPr>
          <a:xfrm>
            <a:off x="930628" y="4898186"/>
            <a:ext cx="850255" cy="848619"/>
            <a:chOff x="4044126" y="46154"/>
            <a:chExt cx="1129066" cy="1126895"/>
          </a:xfrm>
        </p:grpSpPr>
        <p:sp>
          <p:nvSpPr>
            <p:cNvPr id="220" name="Oval 219"/>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1" name="Pie 220"/>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222" name="Group 221"/>
          <p:cNvGrpSpPr/>
          <p:nvPr/>
        </p:nvGrpSpPr>
        <p:grpSpPr>
          <a:xfrm>
            <a:off x="1997621" y="2131887"/>
            <a:ext cx="850255" cy="848619"/>
            <a:chOff x="4044126" y="46154"/>
            <a:chExt cx="1129066" cy="1126895"/>
          </a:xfrm>
        </p:grpSpPr>
        <p:sp>
          <p:nvSpPr>
            <p:cNvPr id="223" name="Oval 222"/>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4" name="Pie 223"/>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Tree>
    <p:extLst>
      <p:ext uri="{BB962C8B-B14F-4D97-AF65-F5344CB8AC3E}">
        <p14:creationId xmlns:p14="http://schemas.microsoft.com/office/powerpoint/2010/main" val="12998060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3"/>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4"/>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65"/>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13"/>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16"/>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19"/>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22"/>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225"/>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228"/>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231"/>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234"/>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35"/>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45"/>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46"/>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xit" presetSubtype="0" fill="hold" grpId="1" nodeType="clickEffect">
                                  <p:stCondLst>
                                    <p:cond delay="0"/>
                                  </p:stCondLst>
                                  <p:childTnLst>
                                    <p:set>
                                      <p:cBhvr>
                                        <p:cTn id="42" dur="1" fill="hold">
                                          <p:stCondLst>
                                            <p:cond delay="0"/>
                                          </p:stCondLst>
                                        </p:cTn>
                                        <p:tgtEl>
                                          <p:spTgt spid="4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animBg="1"/>
      <p:bldP spid="65" grpId="0" animBg="1"/>
      <p:bldP spid="45" grpId="0" animBg="1"/>
      <p:bldP spid="45" grpId="1" animBg="1"/>
      <p:bldP spid="46" grpId="0" animBg="1"/>
      <p:bldP spid="35" grpId="0" animBg="1"/>
      <p:bldP spid="37" grpId="0" animBg="1"/>
      <p:bldP spid="63"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Oval 63"/>
          <p:cNvSpPr/>
          <p:nvPr/>
        </p:nvSpPr>
        <p:spPr>
          <a:xfrm>
            <a:off x="551605" y="5158988"/>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0" name="Group 309"/>
          <p:cNvGrpSpPr/>
          <p:nvPr/>
        </p:nvGrpSpPr>
        <p:grpSpPr>
          <a:xfrm>
            <a:off x="4493174" y="5417027"/>
            <a:ext cx="848621" cy="848621"/>
            <a:chOff x="11190979" y="4790179"/>
            <a:chExt cx="848621" cy="848621"/>
          </a:xfrm>
        </p:grpSpPr>
        <p:grpSp>
          <p:nvGrpSpPr>
            <p:cNvPr id="311" name="Group 310"/>
            <p:cNvGrpSpPr/>
            <p:nvPr/>
          </p:nvGrpSpPr>
          <p:grpSpPr>
            <a:xfrm>
              <a:off x="11190980" y="4790180"/>
              <a:ext cx="848620" cy="848620"/>
              <a:chOff x="457200" y="-3634962"/>
              <a:chExt cx="1126895" cy="1126895"/>
            </a:xfrm>
          </p:grpSpPr>
          <p:grpSp>
            <p:nvGrpSpPr>
              <p:cNvPr id="313" name="Group 312"/>
              <p:cNvGrpSpPr/>
              <p:nvPr/>
            </p:nvGrpSpPr>
            <p:grpSpPr>
              <a:xfrm>
                <a:off x="457200" y="-3634962"/>
                <a:ext cx="1126895" cy="1126895"/>
                <a:chOff x="1270404" y="811874"/>
                <a:chExt cx="1126895" cy="1126895"/>
              </a:xfrm>
            </p:grpSpPr>
            <p:sp>
              <p:nvSpPr>
                <p:cNvPr id="316" name="Oval 315"/>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7" name="Pie 316"/>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14" name="Straight Connector 313"/>
              <p:cNvCxnSpPr>
                <a:stCxn id="316" idx="0"/>
                <a:endCxn id="316"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5" name="Straight Connector 314"/>
              <p:cNvCxnSpPr>
                <a:stCxn id="316" idx="2"/>
                <a:endCxn id="317"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12" name="Oval 311"/>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0" name="Group 389"/>
          <p:cNvGrpSpPr/>
          <p:nvPr/>
        </p:nvGrpSpPr>
        <p:grpSpPr>
          <a:xfrm>
            <a:off x="2466078" y="5198277"/>
            <a:ext cx="848621" cy="848621"/>
            <a:chOff x="11190979" y="4790179"/>
            <a:chExt cx="848621" cy="848621"/>
          </a:xfrm>
        </p:grpSpPr>
        <p:grpSp>
          <p:nvGrpSpPr>
            <p:cNvPr id="391" name="Group 390"/>
            <p:cNvGrpSpPr/>
            <p:nvPr/>
          </p:nvGrpSpPr>
          <p:grpSpPr>
            <a:xfrm>
              <a:off x="11190980" y="4790180"/>
              <a:ext cx="848620" cy="848620"/>
              <a:chOff x="457200" y="-3634962"/>
              <a:chExt cx="1126895" cy="1126895"/>
            </a:xfrm>
          </p:grpSpPr>
          <p:grpSp>
            <p:nvGrpSpPr>
              <p:cNvPr id="393" name="Group 392"/>
              <p:cNvGrpSpPr/>
              <p:nvPr/>
            </p:nvGrpSpPr>
            <p:grpSpPr>
              <a:xfrm>
                <a:off x="457200" y="-3634962"/>
                <a:ext cx="1126895" cy="1126895"/>
                <a:chOff x="1270404" y="811874"/>
                <a:chExt cx="1126895" cy="1126895"/>
              </a:xfrm>
            </p:grpSpPr>
            <p:sp>
              <p:nvSpPr>
                <p:cNvPr id="396" name="Oval 395"/>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7" name="Pie 396"/>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94" name="Straight Connector 393"/>
              <p:cNvCxnSpPr>
                <a:stCxn id="396" idx="0"/>
                <a:endCxn id="396"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5" name="Straight Connector 394"/>
              <p:cNvCxnSpPr>
                <a:stCxn id="396" idx="2"/>
                <a:endCxn id="397"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92" name="Oval 391"/>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7" name="Oval 36"/>
          <p:cNvSpPr/>
          <p:nvPr/>
        </p:nvSpPr>
        <p:spPr>
          <a:xfrm>
            <a:off x="506317" y="250603"/>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p:cNvSpPr/>
          <p:nvPr/>
        </p:nvSpPr>
        <p:spPr>
          <a:xfrm>
            <a:off x="3723379" y="3226170"/>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2" name="Group 341"/>
          <p:cNvGrpSpPr/>
          <p:nvPr/>
        </p:nvGrpSpPr>
        <p:grpSpPr>
          <a:xfrm>
            <a:off x="2221580" y="3004689"/>
            <a:ext cx="848621" cy="848621"/>
            <a:chOff x="11190979" y="4790179"/>
            <a:chExt cx="848621" cy="848621"/>
          </a:xfrm>
        </p:grpSpPr>
        <p:grpSp>
          <p:nvGrpSpPr>
            <p:cNvPr id="343" name="Group 342"/>
            <p:cNvGrpSpPr/>
            <p:nvPr/>
          </p:nvGrpSpPr>
          <p:grpSpPr>
            <a:xfrm>
              <a:off x="11190980" y="4790180"/>
              <a:ext cx="848620" cy="848620"/>
              <a:chOff x="457200" y="-3634962"/>
              <a:chExt cx="1126895" cy="1126895"/>
            </a:xfrm>
          </p:grpSpPr>
          <p:grpSp>
            <p:nvGrpSpPr>
              <p:cNvPr id="345" name="Group 344"/>
              <p:cNvGrpSpPr/>
              <p:nvPr/>
            </p:nvGrpSpPr>
            <p:grpSpPr>
              <a:xfrm>
                <a:off x="457200" y="-3634962"/>
                <a:ext cx="1126895" cy="1126895"/>
                <a:chOff x="1270404" y="811874"/>
                <a:chExt cx="1126895" cy="1126895"/>
              </a:xfrm>
            </p:grpSpPr>
            <p:sp>
              <p:nvSpPr>
                <p:cNvPr id="348" name="Oval 347"/>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9" name="Pie 348"/>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46" name="Straight Connector 345"/>
              <p:cNvCxnSpPr>
                <a:stCxn id="348" idx="0"/>
                <a:endCxn id="348"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7" name="Straight Connector 346"/>
              <p:cNvCxnSpPr>
                <a:stCxn id="348" idx="2"/>
                <a:endCxn id="349"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44" name="Oval 343"/>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0" name="Group 349"/>
          <p:cNvGrpSpPr/>
          <p:nvPr/>
        </p:nvGrpSpPr>
        <p:grpSpPr>
          <a:xfrm>
            <a:off x="3699731" y="1676400"/>
            <a:ext cx="848621" cy="848621"/>
            <a:chOff x="11190979" y="4790179"/>
            <a:chExt cx="848621" cy="848621"/>
          </a:xfrm>
        </p:grpSpPr>
        <p:grpSp>
          <p:nvGrpSpPr>
            <p:cNvPr id="351" name="Group 350"/>
            <p:cNvGrpSpPr/>
            <p:nvPr/>
          </p:nvGrpSpPr>
          <p:grpSpPr>
            <a:xfrm>
              <a:off x="11190980" y="4790180"/>
              <a:ext cx="848620" cy="848620"/>
              <a:chOff x="457200" y="-3634962"/>
              <a:chExt cx="1126895" cy="1126895"/>
            </a:xfrm>
          </p:grpSpPr>
          <p:grpSp>
            <p:nvGrpSpPr>
              <p:cNvPr id="353" name="Group 352"/>
              <p:cNvGrpSpPr/>
              <p:nvPr/>
            </p:nvGrpSpPr>
            <p:grpSpPr>
              <a:xfrm>
                <a:off x="457200" y="-3634962"/>
                <a:ext cx="1126895" cy="1126895"/>
                <a:chOff x="1270404" y="811874"/>
                <a:chExt cx="1126895" cy="1126895"/>
              </a:xfrm>
            </p:grpSpPr>
            <p:sp>
              <p:nvSpPr>
                <p:cNvPr id="356" name="Oval 355"/>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Pie 356"/>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54" name="Straight Connector 353"/>
              <p:cNvCxnSpPr>
                <a:stCxn id="356" idx="0"/>
                <a:endCxn id="356"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5" name="Straight Connector 354"/>
              <p:cNvCxnSpPr>
                <a:stCxn id="356" idx="2"/>
                <a:endCxn id="357"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52" name="Oval 351"/>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8" name="Group 357"/>
          <p:cNvGrpSpPr/>
          <p:nvPr/>
        </p:nvGrpSpPr>
        <p:grpSpPr>
          <a:xfrm>
            <a:off x="5257801" y="3752277"/>
            <a:ext cx="848621" cy="848621"/>
            <a:chOff x="11190979" y="4790179"/>
            <a:chExt cx="848621" cy="848621"/>
          </a:xfrm>
        </p:grpSpPr>
        <p:grpSp>
          <p:nvGrpSpPr>
            <p:cNvPr id="359" name="Group 358"/>
            <p:cNvGrpSpPr/>
            <p:nvPr/>
          </p:nvGrpSpPr>
          <p:grpSpPr>
            <a:xfrm>
              <a:off x="11190980" y="4790180"/>
              <a:ext cx="848620" cy="848620"/>
              <a:chOff x="457200" y="-3634962"/>
              <a:chExt cx="1126895" cy="1126895"/>
            </a:xfrm>
          </p:grpSpPr>
          <p:grpSp>
            <p:nvGrpSpPr>
              <p:cNvPr id="361" name="Group 360"/>
              <p:cNvGrpSpPr/>
              <p:nvPr/>
            </p:nvGrpSpPr>
            <p:grpSpPr>
              <a:xfrm>
                <a:off x="457200" y="-3634962"/>
                <a:ext cx="1126895" cy="1126895"/>
                <a:chOff x="1270404" y="811874"/>
                <a:chExt cx="1126895" cy="1126895"/>
              </a:xfrm>
            </p:grpSpPr>
            <p:sp>
              <p:nvSpPr>
                <p:cNvPr id="364" name="Oval 363"/>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Pie 364"/>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62" name="Straight Connector 361"/>
              <p:cNvCxnSpPr>
                <a:stCxn id="364" idx="0"/>
                <a:endCxn id="364"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3" name="Straight Connector 362"/>
              <p:cNvCxnSpPr>
                <a:stCxn id="364" idx="2"/>
                <a:endCxn id="365"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60" name="Oval 359"/>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6" name="Group 365"/>
          <p:cNvGrpSpPr/>
          <p:nvPr/>
        </p:nvGrpSpPr>
        <p:grpSpPr>
          <a:xfrm>
            <a:off x="5257800" y="631137"/>
            <a:ext cx="848621" cy="848621"/>
            <a:chOff x="11190979" y="4790179"/>
            <a:chExt cx="848621" cy="848621"/>
          </a:xfrm>
        </p:grpSpPr>
        <p:grpSp>
          <p:nvGrpSpPr>
            <p:cNvPr id="367" name="Group 366"/>
            <p:cNvGrpSpPr/>
            <p:nvPr/>
          </p:nvGrpSpPr>
          <p:grpSpPr>
            <a:xfrm>
              <a:off x="11190980" y="4790180"/>
              <a:ext cx="848620" cy="848620"/>
              <a:chOff x="457200" y="-3634962"/>
              <a:chExt cx="1126895" cy="1126895"/>
            </a:xfrm>
          </p:grpSpPr>
          <p:grpSp>
            <p:nvGrpSpPr>
              <p:cNvPr id="369" name="Group 368"/>
              <p:cNvGrpSpPr/>
              <p:nvPr/>
            </p:nvGrpSpPr>
            <p:grpSpPr>
              <a:xfrm>
                <a:off x="457200" y="-3634962"/>
                <a:ext cx="1126895" cy="1126895"/>
                <a:chOff x="1270404" y="811874"/>
                <a:chExt cx="1126895" cy="1126895"/>
              </a:xfrm>
            </p:grpSpPr>
            <p:sp>
              <p:nvSpPr>
                <p:cNvPr id="372" name="Oval 371"/>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3" name="Pie 372"/>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70" name="Straight Connector 369"/>
              <p:cNvCxnSpPr>
                <a:stCxn id="372" idx="0"/>
                <a:endCxn id="372"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1" name="Straight Connector 370"/>
              <p:cNvCxnSpPr>
                <a:stCxn id="372" idx="2"/>
                <a:endCxn id="373"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68" name="Oval 367"/>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4" name="Group 373"/>
          <p:cNvGrpSpPr/>
          <p:nvPr/>
        </p:nvGrpSpPr>
        <p:grpSpPr>
          <a:xfrm>
            <a:off x="2209800" y="588528"/>
            <a:ext cx="848621" cy="848621"/>
            <a:chOff x="11190979" y="4790179"/>
            <a:chExt cx="848621" cy="848621"/>
          </a:xfrm>
        </p:grpSpPr>
        <p:grpSp>
          <p:nvGrpSpPr>
            <p:cNvPr id="375" name="Group 374"/>
            <p:cNvGrpSpPr/>
            <p:nvPr/>
          </p:nvGrpSpPr>
          <p:grpSpPr>
            <a:xfrm>
              <a:off x="11190980" y="4790180"/>
              <a:ext cx="848620" cy="848620"/>
              <a:chOff x="457200" y="-3634962"/>
              <a:chExt cx="1126895" cy="1126895"/>
            </a:xfrm>
          </p:grpSpPr>
          <p:grpSp>
            <p:nvGrpSpPr>
              <p:cNvPr id="377" name="Group 376"/>
              <p:cNvGrpSpPr/>
              <p:nvPr/>
            </p:nvGrpSpPr>
            <p:grpSpPr>
              <a:xfrm>
                <a:off x="457200" y="-3634962"/>
                <a:ext cx="1126895" cy="1126895"/>
                <a:chOff x="1270404" y="811874"/>
                <a:chExt cx="1126895" cy="1126895"/>
              </a:xfrm>
            </p:grpSpPr>
            <p:sp>
              <p:nvSpPr>
                <p:cNvPr id="380" name="Oval 379"/>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1" name="Pie 380"/>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78" name="Straight Connector 377"/>
              <p:cNvCxnSpPr>
                <a:stCxn id="380" idx="0"/>
                <a:endCxn id="380"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9" name="Straight Connector 378"/>
              <p:cNvCxnSpPr>
                <a:stCxn id="380" idx="2"/>
                <a:endCxn id="381"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76" name="Oval 375"/>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2" name="Group 381"/>
          <p:cNvGrpSpPr/>
          <p:nvPr/>
        </p:nvGrpSpPr>
        <p:grpSpPr>
          <a:xfrm>
            <a:off x="506317" y="3490669"/>
            <a:ext cx="848621" cy="848621"/>
            <a:chOff x="11190979" y="4790179"/>
            <a:chExt cx="848621" cy="848621"/>
          </a:xfrm>
        </p:grpSpPr>
        <p:grpSp>
          <p:nvGrpSpPr>
            <p:cNvPr id="383" name="Group 382"/>
            <p:cNvGrpSpPr/>
            <p:nvPr/>
          </p:nvGrpSpPr>
          <p:grpSpPr>
            <a:xfrm>
              <a:off x="11190980" y="4790180"/>
              <a:ext cx="848620" cy="848620"/>
              <a:chOff x="457200" y="-3634962"/>
              <a:chExt cx="1126895" cy="1126895"/>
            </a:xfrm>
          </p:grpSpPr>
          <p:grpSp>
            <p:nvGrpSpPr>
              <p:cNvPr id="385" name="Group 384"/>
              <p:cNvGrpSpPr/>
              <p:nvPr/>
            </p:nvGrpSpPr>
            <p:grpSpPr>
              <a:xfrm>
                <a:off x="457200" y="-3634962"/>
                <a:ext cx="1126895" cy="1126895"/>
                <a:chOff x="1270404" y="811874"/>
                <a:chExt cx="1126895" cy="1126895"/>
              </a:xfrm>
            </p:grpSpPr>
            <p:sp>
              <p:nvSpPr>
                <p:cNvPr id="388" name="Oval 387"/>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9" name="Pie 388"/>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86" name="Straight Connector 385"/>
              <p:cNvCxnSpPr>
                <a:stCxn id="388" idx="0"/>
                <a:endCxn id="388"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7" name="Straight Connector 386"/>
              <p:cNvCxnSpPr>
                <a:stCxn id="388" idx="2"/>
                <a:endCxn id="389"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84" name="Oval 383"/>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Freeform 44"/>
          <p:cNvSpPr/>
          <p:nvPr/>
        </p:nvSpPr>
        <p:spPr>
          <a:xfrm rot="16200000">
            <a:off x="341711" y="313144"/>
            <a:ext cx="5945986" cy="617220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rot="16200000">
            <a:off x="341711" y="313148"/>
            <a:ext cx="5945977" cy="6172200"/>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6</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grpSp>
        <p:nvGrpSpPr>
          <p:cNvPr id="302" name="Group 301"/>
          <p:cNvGrpSpPr/>
          <p:nvPr/>
        </p:nvGrpSpPr>
        <p:grpSpPr>
          <a:xfrm>
            <a:off x="8011268" y="1707576"/>
            <a:ext cx="848621" cy="848621"/>
            <a:chOff x="11190979" y="4790179"/>
            <a:chExt cx="848621" cy="848621"/>
          </a:xfrm>
        </p:grpSpPr>
        <p:grpSp>
          <p:nvGrpSpPr>
            <p:cNvPr id="303" name="Group 302"/>
            <p:cNvGrpSpPr/>
            <p:nvPr/>
          </p:nvGrpSpPr>
          <p:grpSpPr>
            <a:xfrm>
              <a:off x="11190980" y="4790180"/>
              <a:ext cx="848620" cy="848620"/>
              <a:chOff x="457200" y="-3634962"/>
              <a:chExt cx="1126895" cy="1126895"/>
            </a:xfrm>
          </p:grpSpPr>
          <p:grpSp>
            <p:nvGrpSpPr>
              <p:cNvPr id="305" name="Group 304"/>
              <p:cNvGrpSpPr/>
              <p:nvPr/>
            </p:nvGrpSpPr>
            <p:grpSpPr>
              <a:xfrm>
                <a:off x="457200" y="-3634962"/>
                <a:ext cx="1126895" cy="1126895"/>
                <a:chOff x="1270404" y="811874"/>
                <a:chExt cx="1126895" cy="1126895"/>
              </a:xfrm>
            </p:grpSpPr>
            <p:sp>
              <p:nvSpPr>
                <p:cNvPr id="308" name="Oval 307"/>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9" name="Pie 308"/>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06" name="Straight Connector 305"/>
              <p:cNvCxnSpPr>
                <a:stCxn id="308" idx="0"/>
                <a:endCxn id="308"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7" name="Straight Connector 306"/>
              <p:cNvCxnSpPr>
                <a:stCxn id="308" idx="2"/>
                <a:endCxn id="309"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04" name="Oval 303"/>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8" name="Group 317"/>
          <p:cNvGrpSpPr/>
          <p:nvPr/>
        </p:nvGrpSpPr>
        <p:grpSpPr>
          <a:xfrm>
            <a:off x="7491597" y="5267831"/>
            <a:ext cx="848621" cy="848621"/>
            <a:chOff x="11190979" y="4790179"/>
            <a:chExt cx="848621" cy="848621"/>
          </a:xfrm>
        </p:grpSpPr>
        <p:grpSp>
          <p:nvGrpSpPr>
            <p:cNvPr id="319" name="Group 318"/>
            <p:cNvGrpSpPr/>
            <p:nvPr/>
          </p:nvGrpSpPr>
          <p:grpSpPr>
            <a:xfrm>
              <a:off x="11190980" y="4790180"/>
              <a:ext cx="848620" cy="848620"/>
              <a:chOff x="457200" y="-3634962"/>
              <a:chExt cx="1126895" cy="1126895"/>
            </a:xfrm>
          </p:grpSpPr>
          <p:grpSp>
            <p:nvGrpSpPr>
              <p:cNvPr id="321" name="Group 320"/>
              <p:cNvGrpSpPr/>
              <p:nvPr/>
            </p:nvGrpSpPr>
            <p:grpSpPr>
              <a:xfrm>
                <a:off x="457200" y="-3634962"/>
                <a:ext cx="1126895" cy="1126895"/>
                <a:chOff x="1270404" y="811874"/>
                <a:chExt cx="1126895" cy="1126895"/>
              </a:xfrm>
            </p:grpSpPr>
            <p:sp>
              <p:nvSpPr>
                <p:cNvPr id="324" name="Oval 323"/>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5" name="Pie 324"/>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22" name="Straight Connector 321"/>
              <p:cNvCxnSpPr>
                <a:stCxn id="324" idx="0"/>
                <a:endCxn id="324"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3" name="Straight Connector 322"/>
              <p:cNvCxnSpPr>
                <a:stCxn id="324" idx="2"/>
                <a:endCxn id="325"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20" name="Oval 319"/>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6" name="Group 325"/>
          <p:cNvGrpSpPr/>
          <p:nvPr/>
        </p:nvGrpSpPr>
        <p:grpSpPr>
          <a:xfrm>
            <a:off x="8105643" y="3711539"/>
            <a:ext cx="848621" cy="848621"/>
            <a:chOff x="11190979" y="4790179"/>
            <a:chExt cx="848621" cy="848621"/>
          </a:xfrm>
        </p:grpSpPr>
        <p:grpSp>
          <p:nvGrpSpPr>
            <p:cNvPr id="327" name="Group 326"/>
            <p:cNvGrpSpPr/>
            <p:nvPr/>
          </p:nvGrpSpPr>
          <p:grpSpPr>
            <a:xfrm>
              <a:off x="11190980" y="4790180"/>
              <a:ext cx="848620" cy="848620"/>
              <a:chOff x="457200" y="-3634962"/>
              <a:chExt cx="1126895" cy="1126895"/>
            </a:xfrm>
          </p:grpSpPr>
          <p:grpSp>
            <p:nvGrpSpPr>
              <p:cNvPr id="329" name="Group 328"/>
              <p:cNvGrpSpPr/>
              <p:nvPr/>
            </p:nvGrpSpPr>
            <p:grpSpPr>
              <a:xfrm>
                <a:off x="457200" y="-3634962"/>
                <a:ext cx="1126895" cy="1126895"/>
                <a:chOff x="1270404" y="811874"/>
                <a:chExt cx="1126895" cy="1126895"/>
              </a:xfrm>
            </p:grpSpPr>
            <p:sp>
              <p:nvSpPr>
                <p:cNvPr id="332" name="Oval 331"/>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3" name="Pie 332"/>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30" name="Straight Connector 329"/>
              <p:cNvCxnSpPr>
                <a:stCxn id="332" idx="0"/>
                <a:endCxn id="332"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1" name="Straight Connector 330"/>
              <p:cNvCxnSpPr>
                <a:stCxn id="332" idx="2"/>
                <a:endCxn id="333"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28" name="Oval 327"/>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4" name="Group 333"/>
          <p:cNvGrpSpPr/>
          <p:nvPr/>
        </p:nvGrpSpPr>
        <p:grpSpPr>
          <a:xfrm>
            <a:off x="6550662" y="2152020"/>
            <a:ext cx="848621" cy="848621"/>
            <a:chOff x="11190979" y="4790179"/>
            <a:chExt cx="848621" cy="848621"/>
          </a:xfrm>
        </p:grpSpPr>
        <p:grpSp>
          <p:nvGrpSpPr>
            <p:cNvPr id="335" name="Group 334"/>
            <p:cNvGrpSpPr/>
            <p:nvPr/>
          </p:nvGrpSpPr>
          <p:grpSpPr>
            <a:xfrm>
              <a:off x="11190980" y="4790180"/>
              <a:ext cx="848620" cy="848620"/>
              <a:chOff x="457200" y="-3634962"/>
              <a:chExt cx="1126895" cy="1126895"/>
            </a:xfrm>
          </p:grpSpPr>
          <p:grpSp>
            <p:nvGrpSpPr>
              <p:cNvPr id="337" name="Group 336"/>
              <p:cNvGrpSpPr/>
              <p:nvPr/>
            </p:nvGrpSpPr>
            <p:grpSpPr>
              <a:xfrm>
                <a:off x="457200" y="-3634962"/>
                <a:ext cx="1126895" cy="1126895"/>
                <a:chOff x="1270404" y="811874"/>
                <a:chExt cx="1126895" cy="1126895"/>
              </a:xfrm>
            </p:grpSpPr>
            <p:sp>
              <p:nvSpPr>
                <p:cNvPr id="340" name="Oval 339"/>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Pie 340"/>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38" name="Straight Connector 337"/>
              <p:cNvCxnSpPr>
                <a:stCxn id="340" idx="0"/>
                <a:endCxn id="340"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9" name="Straight Connector 338"/>
              <p:cNvCxnSpPr>
                <a:stCxn id="340" idx="2"/>
                <a:endCxn id="341"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36" name="Oval 335"/>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1551913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5"/>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02"/>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10"/>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18"/>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26"/>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34"/>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42"/>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50"/>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58"/>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66"/>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74"/>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382"/>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390"/>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5"/>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45"/>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46"/>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xit" presetSubtype="0" fill="hold" grpId="1" nodeType="clickEffect">
                                  <p:stCondLst>
                                    <p:cond delay="0"/>
                                  </p:stCondLst>
                                  <p:childTnLst>
                                    <p:set>
                                      <p:cBhvr>
                                        <p:cTn id="48" dur="1" fill="hold">
                                          <p:stCondLst>
                                            <p:cond delay="0"/>
                                          </p:stCondLst>
                                        </p:cTn>
                                        <p:tgtEl>
                                          <p:spTgt spid="4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animBg="1"/>
      <p:bldP spid="37" grpId="0" animBg="1"/>
      <p:bldP spid="65" grpId="0" animBg="1"/>
      <p:bldP spid="45" grpId="0" animBg="1"/>
      <p:bldP spid="45" grpId="1" animBg="1"/>
      <p:bldP spid="46" grpId="0" animBg="1"/>
      <p:bldP spid="35"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4" name="Group 153"/>
          <p:cNvGrpSpPr/>
          <p:nvPr/>
        </p:nvGrpSpPr>
        <p:grpSpPr>
          <a:xfrm>
            <a:off x="5322072" y="3264669"/>
            <a:ext cx="848624" cy="852820"/>
            <a:chOff x="2251598" y="991391"/>
            <a:chExt cx="848624" cy="852820"/>
          </a:xfrm>
        </p:grpSpPr>
        <p:sp>
          <p:nvSpPr>
            <p:cNvPr id="155" name="Oval 154"/>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6" name="Group 155"/>
            <p:cNvGrpSpPr/>
            <p:nvPr/>
          </p:nvGrpSpPr>
          <p:grpSpPr>
            <a:xfrm>
              <a:off x="2251598" y="991391"/>
              <a:ext cx="848624" cy="852820"/>
              <a:chOff x="13030197" y="-2630370"/>
              <a:chExt cx="1126902" cy="1132473"/>
            </a:xfrm>
          </p:grpSpPr>
          <p:sp>
            <p:nvSpPr>
              <p:cNvPr id="157" name="Pie 156"/>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58" name="Group 157"/>
              <p:cNvGrpSpPr/>
              <p:nvPr/>
            </p:nvGrpSpPr>
            <p:grpSpPr>
              <a:xfrm rot="10800000">
                <a:off x="13030200" y="-2630370"/>
                <a:ext cx="1126899" cy="1132473"/>
                <a:chOff x="13030196" y="-2630369"/>
                <a:chExt cx="1126899" cy="1132473"/>
              </a:xfrm>
            </p:grpSpPr>
            <p:sp>
              <p:nvSpPr>
                <p:cNvPr id="159" name="Oval 158"/>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Pie 159"/>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61" name="Pie 160"/>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162" name="Group 161"/>
          <p:cNvGrpSpPr/>
          <p:nvPr/>
        </p:nvGrpSpPr>
        <p:grpSpPr>
          <a:xfrm>
            <a:off x="7127559" y="2912448"/>
            <a:ext cx="848624" cy="852820"/>
            <a:chOff x="2251598" y="991391"/>
            <a:chExt cx="848624" cy="852820"/>
          </a:xfrm>
        </p:grpSpPr>
        <p:sp>
          <p:nvSpPr>
            <p:cNvPr id="163" name="Oval 162"/>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4" name="Group 163"/>
            <p:cNvGrpSpPr/>
            <p:nvPr/>
          </p:nvGrpSpPr>
          <p:grpSpPr>
            <a:xfrm>
              <a:off x="2251598" y="991391"/>
              <a:ext cx="848624" cy="852820"/>
              <a:chOff x="13030197" y="-2630370"/>
              <a:chExt cx="1126902" cy="1132473"/>
            </a:xfrm>
          </p:grpSpPr>
          <p:sp>
            <p:nvSpPr>
              <p:cNvPr id="165" name="Pie 164"/>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6" name="Group 165"/>
              <p:cNvGrpSpPr/>
              <p:nvPr/>
            </p:nvGrpSpPr>
            <p:grpSpPr>
              <a:xfrm rot="10800000">
                <a:off x="13030200" y="-2630370"/>
                <a:ext cx="1126899" cy="1132473"/>
                <a:chOff x="13030196" y="-2630369"/>
                <a:chExt cx="1126899" cy="1132473"/>
              </a:xfrm>
            </p:grpSpPr>
            <p:sp>
              <p:nvSpPr>
                <p:cNvPr id="167" name="Oval 166"/>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Pie 167"/>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69" name="Pie 168"/>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170" name="Group 169"/>
          <p:cNvGrpSpPr/>
          <p:nvPr/>
        </p:nvGrpSpPr>
        <p:grpSpPr>
          <a:xfrm>
            <a:off x="3674747" y="3995442"/>
            <a:ext cx="848624" cy="852820"/>
            <a:chOff x="2251598" y="991391"/>
            <a:chExt cx="848624" cy="852820"/>
          </a:xfrm>
        </p:grpSpPr>
        <p:sp>
          <p:nvSpPr>
            <p:cNvPr id="171" name="Oval 170"/>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p:cNvGrpSpPr/>
            <p:nvPr/>
          </p:nvGrpSpPr>
          <p:grpSpPr>
            <a:xfrm>
              <a:off x="2251598" y="991391"/>
              <a:ext cx="848624" cy="852820"/>
              <a:chOff x="13030197" y="-2630370"/>
              <a:chExt cx="1126902" cy="1132473"/>
            </a:xfrm>
          </p:grpSpPr>
          <p:sp>
            <p:nvSpPr>
              <p:cNvPr id="173" name="Pie 172"/>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74" name="Group 173"/>
              <p:cNvGrpSpPr/>
              <p:nvPr/>
            </p:nvGrpSpPr>
            <p:grpSpPr>
              <a:xfrm rot="10800000">
                <a:off x="13030200" y="-2630370"/>
                <a:ext cx="1126899" cy="1132473"/>
                <a:chOff x="13030196" y="-2630369"/>
                <a:chExt cx="1126899" cy="1132473"/>
              </a:xfrm>
            </p:grpSpPr>
            <p:sp>
              <p:nvSpPr>
                <p:cNvPr id="175" name="Oval 174"/>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Pie 175"/>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77" name="Pie 176"/>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178" name="Group 177"/>
          <p:cNvGrpSpPr/>
          <p:nvPr/>
        </p:nvGrpSpPr>
        <p:grpSpPr>
          <a:xfrm>
            <a:off x="5029200" y="1420593"/>
            <a:ext cx="848624" cy="852820"/>
            <a:chOff x="2251598" y="991391"/>
            <a:chExt cx="848624" cy="852820"/>
          </a:xfrm>
        </p:grpSpPr>
        <p:sp>
          <p:nvSpPr>
            <p:cNvPr id="179" name="Oval 178"/>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0" name="Group 179"/>
            <p:cNvGrpSpPr/>
            <p:nvPr/>
          </p:nvGrpSpPr>
          <p:grpSpPr>
            <a:xfrm>
              <a:off x="2251598" y="991391"/>
              <a:ext cx="848624" cy="852820"/>
              <a:chOff x="13030197" y="-2630370"/>
              <a:chExt cx="1126902" cy="1132473"/>
            </a:xfrm>
          </p:grpSpPr>
          <p:sp>
            <p:nvSpPr>
              <p:cNvPr id="181" name="Pie 180"/>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82" name="Group 181"/>
              <p:cNvGrpSpPr/>
              <p:nvPr/>
            </p:nvGrpSpPr>
            <p:grpSpPr>
              <a:xfrm rot="10800000">
                <a:off x="13030200" y="-2630370"/>
                <a:ext cx="1126899" cy="1132473"/>
                <a:chOff x="13030196" y="-2630369"/>
                <a:chExt cx="1126899" cy="1132473"/>
              </a:xfrm>
            </p:grpSpPr>
            <p:sp>
              <p:nvSpPr>
                <p:cNvPr id="183" name="Oval 182"/>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Pie 183"/>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85" name="Pie 184"/>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186" name="Group 185"/>
          <p:cNvGrpSpPr/>
          <p:nvPr/>
        </p:nvGrpSpPr>
        <p:grpSpPr>
          <a:xfrm>
            <a:off x="7681274" y="1583867"/>
            <a:ext cx="848624" cy="852820"/>
            <a:chOff x="2251598" y="991391"/>
            <a:chExt cx="848624" cy="852820"/>
          </a:xfrm>
        </p:grpSpPr>
        <p:sp>
          <p:nvSpPr>
            <p:cNvPr id="187" name="Oval 186"/>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8" name="Group 187"/>
            <p:cNvGrpSpPr/>
            <p:nvPr/>
          </p:nvGrpSpPr>
          <p:grpSpPr>
            <a:xfrm>
              <a:off x="2251598" y="991391"/>
              <a:ext cx="848624" cy="852820"/>
              <a:chOff x="13030197" y="-2630370"/>
              <a:chExt cx="1126902" cy="1132473"/>
            </a:xfrm>
          </p:grpSpPr>
          <p:sp>
            <p:nvSpPr>
              <p:cNvPr id="189" name="Pie 188"/>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90" name="Group 189"/>
              <p:cNvGrpSpPr/>
              <p:nvPr/>
            </p:nvGrpSpPr>
            <p:grpSpPr>
              <a:xfrm rot="10800000">
                <a:off x="13030200" y="-2630370"/>
                <a:ext cx="1126899" cy="1132473"/>
                <a:chOff x="13030196" y="-2630369"/>
                <a:chExt cx="1126899" cy="1132473"/>
              </a:xfrm>
            </p:grpSpPr>
            <p:sp>
              <p:nvSpPr>
                <p:cNvPr id="191" name="Oval 190"/>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Pie 191"/>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93" name="Pie 192"/>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194" name="Group 193"/>
          <p:cNvGrpSpPr/>
          <p:nvPr/>
        </p:nvGrpSpPr>
        <p:grpSpPr>
          <a:xfrm>
            <a:off x="7707178" y="4264632"/>
            <a:ext cx="848624" cy="852820"/>
            <a:chOff x="2251598" y="991391"/>
            <a:chExt cx="848624" cy="852820"/>
          </a:xfrm>
        </p:grpSpPr>
        <p:sp>
          <p:nvSpPr>
            <p:cNvPr id="195" name="Oval 194"/>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6" name="Group 195"/>
            <p:cNvGrpSpPr/>
            <p:nvPr/>
          </p:nvGrpSpPr>
          <p:grpSpPr>
            <a:xfrm>
              <a:off x="2251598" y="991391"/>
              <a:ext cx="848624" cy="852820"/>
              <a:chOff x="13030197" y="-2630370"/>
              <a:chExt cx="1126902" cy="1132473"/>
            </a:xfrm>
          </p:grpSpPr>
          <p:sp>
            <p:nvSpPr>
              <p:cNvPr id="197" name="Pie 196"/>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98" name="Group 197"/>
              <p:cNvGrpSpPr/>
              <p:nvPr/>
            </p:nvGrpSpPr>
            <p:grpSpPr>
              <a:xfrm rot="10800000">
                <a:off x="13030200" y="-2630370"/>
                <a:ext cx="1126899" cy="1132473"/>
                <a:chOff x="13030196" y="-2630369"/>
                <a:chExt cx="1126899" cy="1132473"/>
              </a:xfrm>
            </p:grpSpPr>
            <p:sp>
              <p:nvSpPr>
                <p:cNvPr id="199" name="Oval 198"/>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Pie 199"/>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1" name="Pie 200"/>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202" name="Group 201"/>
          <p:cNvGrpSpPr/>
          <p:nvPr/>
        </p:nvGrpSpPr>
        <p:grpSpPr>
          <a:xfrm>
            <a:off x="5334000" y="5535541"/>
            <a:ext cx="848624" cy="852820"/>
            <a:chOff x="2251598" y="991391"/>
            <a:chExt cx="848624" cy="852820"/>
          </a:xfrm>
        </p:grpSpPr>
        <p:sp>
          <p:nvSpPr>
            <p:cNvPr id="203" name="Oval 202"/>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4" name="Group 203"/>
            <p:cNvGrpSpPr/>
            <p:nvPr/>
          </p:nvGrpSpPr>
          <p:grpSpPr>
            <a:xfrm>
              <a:off x="2251598" y="991391"/>
              <a:ext cx="848624" cy="852820"/>
              <a:chOff x="13030197" y="-2630370"/>
              <a:chExt cx="1126902" cy="1132473"/>
            </a:xfrm>
          </p:grpSpPr>
          <p:sp>
            <p:nvSpPr>
              <p:cNvPr id="205" name="Pie 204"/>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06" name="Group 205"/>
              <p:cNvGrpSpPr/>
              <p:nvPr/>
            </p:nvGrpSpPr>
            <p:grpSpPr>
              <a:xfrm rot="10800000">
                <a:off x="13030200" y="-2630370"/>
                <a:ext cx="1126899" cy="1132473"/>
                <a:chOff x="13030196" y="-2630369"/>
                <a:chExt cx="1126899" cy="1132473"/>
              </a:xfrm>
            </p:grpSpPr>
            <p:sp>
              <p:nvSpPr>
                <p:cNvPr id="207" name="Oval 206"/>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Pie 207"/>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9" name="Pie 208"/>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sp>
        <p:nvSpPr>
          <p:cNvPr id="45" name="Freeform 44"/>
          <p:cNvSpPr/>
          <p:nvPr/>
        </p:nvSpPr>
        <p:spPr>
          <a:xfrm rot="16200000">
            <a:off x="3357657" y="1214445"/>
            <a:ext cx="5359967" cy="5563894"/>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rot="16200000">
            <a:off x="3357661" y="1214448"/>
            <a:ext cx="5359959" cy="5563886"/>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6</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37" name="Oval 36"/>
          <p:cNvSpPr/>
          <p:nvPr/>
        </p:nvSpPr>
        <p:spPr>
          <a:xfrm>
            <a:off x="1600200" y="664029"/>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p:cNvSpPr/>
          <p:nvPr/>
        </p:nvSpPr>
        <p:spPr>
          <a:xfrm>
            <a:off x="3095134" y="5625256"/>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p:cNvSpPr/>
          <p:nvPr/>
        </p:nvSpPr>
        <p:spPr>
          <a:xfrm>
            <a:off x="1624467" y="3844521"/>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8" name="Group 137"/>
          <p:cNvGrpSpPr/>
          <p:nvPr/>
        </p:nvGrpSpPr>
        <p:grpSpPr>
          <a:xfrm>
            <a:off x="3095128" y="1908520"/>
            <a:ext cx="848624" cy="852820"/>
            <a:chOff x="2251598" y="991391"/>
            <a:chExt cx="848624" cy="852820"/>
          </a:xfrm>
        </p:grpSpPr>
        <p:sp>
          <p:nvSpPr>
            <p:cNvPr id="139" name="Oval 138"/>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0" name="Group 139"/>
            <p:cNvGrpSpPr/>
            <p:nvPr/>
          </p:nvGrpSpPr>
          <p:grpSpPr>
            <a:xfrm>
              <a:off x="2251598" y="991391"/>
              <a:ext cx="848624" cy="852820"/>
              <a:chOff x="13030197" y="-2630370"/>
              <a:chExt cx="1126902" cy="1132473"/>
            </a:xfrm>
          </p:grpSpPr>
          <p:sp>
            <p:nvSpPr>
              <p:cNvPr id="141" name="Pie 140"/>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42" name="Group 141"/>
              <p:cNvGrpSpPr/>
              <p:nvPr/>
            </p:nvGrpSpPr>
            <p:grpSpPr>
              <a:xfrm rot="10800000">
                <a:off x="13030200" y="-2630370"/>
                <a:ext cx="1126899" cy="1132473"/>
                <a:chOff x="13030196" y="-2630369"/>
                <a:chExt cx="1126899" cy="1132473"/>
              </a:xfrm>
            </p:grpSpPr>
            <p:sp>
              <p:nvSpPr>
                <p:cNvPr id="143" name="Oval 142"/>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Pie 143"/>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45" name="Pie 144"/>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146" name="Group 145"/>
          <p:cNvGrpSpPr/>
          <p:nvPr/>
        </p:nvGrpSpPr>
        <p:grpSpPr>
          <a:xfrm>
            <a:off x="6832652" y="5621057"/>
            <a:ext cx="848624" cy="852820"/>
            <a:chOff x="2251598" y="991391"/>
            <a:chExt cx="848624" cy="852820"/>
          </a:xfrm>
        </p:grpSpPr>
        <p:sp>
          <p:nvSpPr>
            <p:cNvPr id="147" name="Oval 146"/>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8" name="Group 147"/>
            <p:cNvGrpSpPr/>
            <p:nvPr/>
          </p:nvGrpSpPr>
          <p:grpSpPr>
            <a:xfrm>
              <a:off x="2251598" y="991391"/>
              <a:ext cx="848624" cy="852820"/>
              <a:chOff x="13030197" y="-2630370"/>
              <a:chExt cx="1126902" cy="1132473"/>
            </a:xfrm>
          </p:grpSpPr>
          <p:sp>
            <p:nvSpPr>
              <p:cNvPr id="149" name="Pie 148"/>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50" name="Group 149"/>
              <p:cNvGrpSpPr/>
              <p:nvPr/>
            </p:nvGrpSpPr>
            <p:grpSpPr>
              <a:xfrm rot="10800000">
                <a:off x="13030200" y="-2630370"/>
                <a:ext cx="1126899" cy="1132473"/>
                <a:chOff x="13030196" y="-2630369"/>
                <a:chExt cx="1126899" cy="1132473"/>
              </a:xfrm>
            </p:grpSpPr>
            <p:sp>
              <p:nvSpPr>
                <p:cNvPr id="151" name="Oval 150"/>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Pie 151"/>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53" name="Pie 152"/>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spTree>
    <p:extLst>
      <p:ext uri="{BB962C8B-B14F-4D97-AF65-F5344CB8AC3E}">
        <p14:creationId xmlns:p14="http://schemas.microsoft.com/office/powerpoint/2010/main" val="1453399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3"/>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5"/>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38"/>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46"/>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54"/>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62"/>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70"/>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78"/>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86"/>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94"/>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202"/>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35"/>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45"/>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46"/>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xit" presetSubtype="0" fill="hold" grpId="1" nodeType="clickEffect">
                                  <p:stCondLst>
                                    <p:cond delay="0"/>
                                  </p:stCondLst>
                                  <p:childTnLst>
                                    <p:set>
                                      <p:cBhvr>
                                        <p:cTn id="42" dur="1" fill="hold">
                                          <p:stCondLst>
                                            <p:cond delay="0"/>
                                          </p:stCondLst>
                                        </p:cTn>
                                        <p:tgtEl>
                                          <p:spTgt spid="4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5" grpId="1" animBg="1"/>
      <p:bldP spid="46" grpId="0" animBg="1"/>
      <p:bldP spid="35" grpId="0" animBg="1"/>
      <p:bldP spid="37" grpId="0" animBg="1"/>
      <p:bldP spid="63" grpId="0" animBg="1"/>
      <p:bldP spid="65"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Oval 63"/>
          <p:cNvSpPr/>
          <p:nvPr/>
        </p:nvSpPr>
        <p:spPr>
          <a:xfrm>
            <a:off x="3520681" y="3887143"/>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p:cNvSpPr/>
          <p:nvPr/>
        </p:nvSpPr>
        <p:spPr>
          <a:xfrm>
            <a:off x="4345035" y="2331610"/>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8" name="Group 227"/>
          <p:cNvGrpSpPr/>
          <p:nvPr/>
        </p:nvGrpSpPr>
        <p:grpSpPr>
          <a:xfrm>
            <a:off x="6170565" y="2251397"/>
            <a:ext cx="850255" cy="848619"/>
            <a:chOff x="4044126" y="46154"/>
            <a:chExt cx="1129066" cy="1126895"/>
          </a:xfrm>
        </p:grpSpPr>
        <p:sp>
          <p:nvSpPr>
            <p:cNvPr id="229" name="Oval 228"/>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0" name="Pie 229"/>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231" name="Group 230"/>
          <p:cNvGrpSpPr/>
          <p:nvPr/>
        </p:nvGrpSpPr>
        <p:grpSpPr>
          <a:xfrm>
            <a:off x="6172200" y="4288249"/>
            <a:ext cx="850255" cy="848619"/>
            <a:chOff x="4044126" y="46154"/>
            <a:chExt cx="1129066" cy="1126895"/>
          </a:xfrm>
        </p:grpSpPr>
        <p:sp>
          <p:nvSpPr>
            <p:cNvPr id="232" name="Oval 231"/>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3" name="Pie 232"/>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234" name="Group 233"/>
          <p:cNvGrpSpPr/>
          <p:nvPr/>
        </p:nvGrpSpPr>
        <p:grpSpPr>
          <a:xfrm>
            <a:off x="4343400" y="5235939"/>
            <a:ext cx="850255" cy="848619"/>
            <a:chOff x="4044126" y="46154"/>
            <a:chExt cx="1129066" cy="1126895"/>
          </a:xfrm>
        </p:grpSpPr>
        <p:sp>
          <p:nvSpPr>
            <p:cNvPr id="235" name="Oval 234"/>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6" name="Pie 235"/>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45" name="Freeform 44"/>
          <p:cNvSpPr/>
          <p:nvPr/>
        </p:nvSpPr>
        <p:spPr>
          <a:xfrm rot="16200000">
            <a:off x="2862589" y="1950341"/>
            <a:ext cx="4370757" cy="453704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rot="16200000">
            <a:off x="2862589" y="1950341"/>
            <a:ext cx="4370751" cy="453704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6</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37" name="Oval 36"/>
          <p:cNvSpPr/>
          <p:nvPr/>
        </p:nvSpPr>
        <p:spPr>
          <a:xfrm>
            <a:off x="3250438" y="650852"/>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9" name="Group 218"/>
          <p:cNvGrpSpPr/>
          <p:nvPr/>
        </p:nvGrpSpPr>
        <p:grpSpPr>
          <a:xfrm>
            <a:off x="762000" y="4218862"/>
            <a:ext cx="850255" cy="848619"/>
            <a:chOff x="4044126" y="46154"/>
            <a:chExt cx="1129066" cy="1126895"/>
          </a:xfrm>
        </p:grpSpPr>
        <p:sp>
          <p:nvSpPr>
            <p:cNvPr id="220" name="Oval 219"/>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1" name="Pie 220"/>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222" name="Group 221"/>
          <p:cNvGrpSpPr/>
          <p:nvPr/>
        </p:nvGrpSpPr>
        <p:grpSpPr>
          <a:xfrm>
            <a:off x="2412664" y="2288703"/>
            <a:ext cx="850255" cy="848619"/>
            <a:chOff x="4044126" y="46154"/>
            <a:chExt cx="1129066" cy="1126895"/>
          </a:xfrm>
        </p:grpSpPr>
        <p:sp>
          <p:nvSpPr>
            <p:cNvPr id="223" name="Oval 222"/>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4" name="Pie 223"/>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225" name="Group 224"/>
          <p:cNvGrpSpPr/>
          <p:nvPr/>
        </p:nvGrpSpPr>
        <p:grpSpPr>
          <a:xfrm>
            <a:off x="5060365" y="718690"/>
            <a:ext cx="850255" cy="848619"/>
            <a:chOff x="4044126" y="46154"/>
            <a:chExt cx="1129066" cy="1126895"/>
          </a:xfrm>
        </p:grpSpPr>
        <p:sp>
          <p:nvSpPr>
            <p:cNvPr id="226" name="Oval 225"/>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Pie 226"/>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Tree>
    <p:extLst>
      <p:ext uri="{BB962C8B-B14F-4D97-AF65-F5344CB8AC3E}">
        <p14:creationId xmlns:p14="http://schemas.microsoft.com/office/powerpoint/2010/main" val="24062018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5"/>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19"/>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22"/>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25"/>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28"/>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31"/>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234"/>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45"/>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46"/>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xit" presetSubtype="0" fill="hold" grpId="1" nodeType="clickEffect">
                                  <p:stCondLst>
                                    <p:cond delay="0"/>
                                  </p:stCondLst>
                                  <p:childTnLst>
                                    <p:set>
                                      <p:cBhvr>
                                        <p:cTn id="36" dur="1" fill="hold">
                                          <p:stCondLst>
                                            <p:cond delay="0"/>
                                          </p:stCondLst>
                                        </p:cTn>
                                        <p:tgtEl>
                                          <p:spTgt spid="4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animBg="1"/>
      <p:bldP spid="65" grpId="0" animBg="1"/>
      <p:bldP spid="45" grpId="0" animBg="1"/>
      <p:bldP spid="45" grpId="1" animBg="1"/>
      <p:bldP spid="46" grpId="0" animBg="1"/>
      <p:bldP spid="35" grpId="0" animBg="1"/>
      <p:bldP spid="37"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C:\Users\Steve Wyborney\Desktop\20 Days Title Pic.jpg">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096000" y="2394346"/>
            <a:ext cx="2759075" cy="2069307"/>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137114" y="3133290"/>
            <a:ext cx="5833392" cy="369332"/>
          </a:xfrm>
          <a:prstGeom prst="rect">
            <a:avLst/>
          </a:prstGeom>
          <a:noFill/>
        </p:spPr>
        <p:txBody>
          <a:bodyPr wrap="none" rtlCol="0">
            <a:spAutoFit/>
          </a:bodyPr>
          <a:lstStyle/>
          <a:p>
            <a:pPr algn="r"/>
            <a:r>
              <a:rPr lang="en-US" b="1" dirty="0" smtClean="0"/>
              <a:t>Click </a:t>
            </a:r>
            <a:r>
              <a:rPr lang="en-US" b="1" dirty="0" smtClean="0">
                <a:hlinkClick r:id="rId2"/>
              </a:rPr>
              <a:t>here</a:t>
            </a:r>
            <a:r>
              <a:rPr lang="en-US" b="1" dirty="0" smtClean="0"/>
              <a:t> or on the image to view the next set of resources</a:t>
            </a:r>
          </a:p>
        </p:txBody>
      </p:sp>
      <p:sp>
        <p:nvSpPr>
          <p:cNvPr id="6" name="Title 1"/>
          <p:cNvSpPr txBox="1">
            <a:spLocks/>
          </p:cNvSpPr>
          <p:nvPr/>
        </p:nvSpPr>
        <p:spPr>
          <a:xfrm>
            <a:off x="0" y="304800"/>
            <a:ext cx="9144000" cy="16224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4000" b="1" dirty="0" smtClean="0">
                <a:solidFill>
                  <a:schemeClr val="accent1">
                    <a:lumMod val="75000"/>
                  </a:schemeClr>
                </a:solidFill>
              </a:rPr>
              <a:t>20 Days </a:t>
            </a:r>
          </a:p>
          <a:p>
            <a:r>
              <a:rPr lang="en-US" sz="4000" b="1" dirty="0" smtClean="0">
                <a:solidFill>
                  <a:schemeClr val="accent1">
                    <a:lumMod val="75000"/>
                  </a:schemeClr>
                </a:solidFill>
              </a:rPr>
              <a:t>of Number Sense &amp; </a:t>
            </a:r>
          </a:p>
          <a:p>
            <a:r>
              <a:rPr lang="en-US" sz="4000" b="1" dirty="0" smtClean="0">
                <a:solidFill>
                  <a:schemeClr val="accent1">
                    <a:lumMod val="75000"/>
                  </a:schemeClr>
                </a:solidFill>
              </a:rPr>
              <a:t>Rich Math Talk</a:t>
            </a:r>
          </a:p>
          <a:p>
            <a:endParaRPr lang="en-US" sz="2000" b="1" dirty="0" smtClean="0"/>
          </a:p>
          <a:p>
            <a:r>
              <a:rPr lang="en-US" sz="1800" b="1" dirty="0" smtClean="0"/>
              <a:t>by Steve </a:t>
            </a:r>
            <a:r>
              <a:rPr lang="en-US" sz="1800" b="1" dirty="0" err="1" smtClean="0"/>
              <a:t>Wyborney</a:t>
            </a:r>
            <a:endParaRPr lang="en-US" sz="1800" b="1" dirty="0"/>
          </a:p>
        </p:txBody>
      </p:sp>
      <p:pic>
        <p:nvPicPr>
          <p:cNvPr id="8" name="Picture 2" descr="C:\Users\Steve Wyborney\Desktop\Presentation1.jpg">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54043" y="5255716"/>
            <a:ext cx="1221978" cy="916483"/>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pic>
        <p:nvPicPr>
          <p:cNvPr id="9" name="Picture 3" descr="C:\Users\Steve Wyborney\Desktop\Maze Pic.jpg">
            <a:hlinkClick r:id="rId6"/>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193211" y="5245871"/>
            <a:ext cx="1235105" cy="926329"/>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1" name="TextBox 10"/>
          <p:cNvSpPr txBox="1"/>
          <p:nvPr/>
        </p:nvSpPr>
        <p:spPr>
          <a:xfrm>
            <a:off x="6268708" y="6172200"/>
            <a:ext cx="1103187" cy="430887"/>
          </a:xfrm>
          <a:prstGeom prst="rect">
            <a:avLst/>
          </a:prstGeom>
          <a:noFill/>
        </p:spPr>
        <p:txBody>
          <a:bodyPr wrap="none" rtlCol="0">
            <a:spAutoFit/>
          </a:bodyPr>
          <a:lstStyle/>
          <a:p>
            <a:pPr algn="ctr"/>
            <a:r>
              <a:rPr lang="en-US" sz="1100" b="1" dirty="0" smtClean="0">
                <a:hlinkClick r:id=""/>
              </a:rPr>
              <a:t>The Maze </a:t>
            </a:r>
          </a:p>
          <a:p>
            <a:pPr algn="ctr"/>
            <a:r>
              <a:rPr lang="en-US" sz="1100" b="1" dirty="0" smtClean="0">
                <a:hlinkClick r:id=""/>
              </a:rPr>
              <a:t>Hundreds Chart</a:t>
            </a:r>
            <a:endParaRPr lang="en-US" sz="1100" b="1" dirty="0"/>
          </a:p>
        </p:txBody>
      </p:sp>
      <p:pic>
        <p:nvPicPr>
          <p:cNvPr id="14" name="Picture 3" descr="C:\Users\Steve Wyborney\Desktop\SPLAT blog post folder\Splat Promo Images and GIFs\Splat Level 3 B.jpg">
            <a:hlinkClick r:id="rId8"/>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81000" y="5257800"/>
            <a:ext cx="1219200" cy="914400"/>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5" name="TextBox 14">
            <a:hlinkClick r:id="rId8"/>
          </p:cNvPr>
          <p:cNvSpPr txBox="1"/>
          <p:nvPr/>
        </p:nvSpPr>
        <p:spPr>
          <a:xfrm>
            <a:off x="381003" y="6160413"/>
            <a:ext cx="1217000" cy="430887"/>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50 Splat! Lessons </a:t>
            </a:r>
            <a:endParaRPr lang="en-US" sz="1100" b="1" dirty="0"/>
          </a:p>
        </p:txBody>
      </p:sp>
      <p:pic>
        <p:nvPicPr>
          <p:cNvPr id="16" name="Picture 7" descr="C:\Users\Steve Wyborney\Desktop\Splat Promos HUGE SET\Slide6.JPG">
            <a:hlinkClick r:id="rId10"/>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1809021" y="5257800"/>
            <a:ext cx="1219200" cy="914400"/>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1905001" y="6195536"/>
            <a:ext cx="1008609" cy="600164"/>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20 Fraction </a:t>
            </a:r>
          </a:p>
          <a:p>
            <a:pPr algn="ctr"/>
            <a:r>
              <a:rPr lang="en-US" sz="1100" b="1" dirty="0" smtClean="0">
                <a:hlinkClick r:id=""/>
              </a:rPr>
              <a:t>Splat! Lessons</a:t>
            </a:r>
            <a:endParaRPr lang="en-US" sz="1100" b="1" dirty="0"/>
          </a:p>
        </p:txBody>
      </p:sp>
      <p:sp>
        <p:nvSpPr>
          <p:cNvPr id="18" name="TextBox 17"/>
          <p:cNvSpPr txBox="1"/>
          <p:nvPr/>
        </p:nvSpPr>
        <p:spPr>
          <a:xfrm>
            <a:off x="3097128" y="6198513"/>
            <a:ext cx="1519967" cy="600164"/>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80 Cube Conversations</a:t>
            </a:r>
          </a:p>
          <a:p>
            <a:pPr algn="ctr"/>
            <a:r>
              <a:rPr lang="en-US" sz="1100" b="1" dirty="0" smtClean="0">
                <a:hlinkClick r:id=""/>
              </a:rPr>
              <a:t>Lessons</a:t>
            </a:r>
            <a:endParaRPr lang="en-US" sz="1100" b="1" dirty="0" smtClean="0"/>
          </a:p>
        </p:txBody>
      </p:sp>
      <p:sp>
        <p:nvSpPr>
          <p:cNvPr id="19" name="TextBox 18"/>
          <p:cNvSpPr txBox="1"/>
          <p:nvPr/>
        </p:nvSpPr>
        <p:spPr>
          <a:xfrm>
            <a:off x="381000" y="4800600"/>
            <a:ext cx="4442819" cy="307777"/>
          </a:xfrm>
          <a:prstGeom prst="rect">
            <a:avLst/>
          </a:prstGeom>
          <a:noFill/>
        </p:spPr>
        <p:txBody>
          <a:bodyPr wrap="none" rtlCol="0">
            <a:spAutoFit/>
          </a:bodyPr>
          <a:lstStyle/>
          <a:p>
            <a:r>
              <a:rPr lang="en-US" sz="1400" b="1" u="sng" dirty="0" smtClean="0"/>
              <a:t>Other Downloadable Resources From Previous Blog Posts</a:t>
            </a:r>
            <a:endParaRPr lang="en-US" sz="1400" b="1" u="sng" dirty="0"/>
          </a:p>
        </p:txBody>
      </p:sp>
      <p:pic>
        <p:nvPicPr>
          <p:cNvPr id="1029" name="Picture 5" descr="C:\Users\Steve Wyborney\AppData\Local\Microsoft\Windows\INetCache\IE\Z1AX1L9L\right-arrow[1].gif"/>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rot="5400000">
            <a:off x="6662857" y="845717"/>
            <a:ext cx="1842917" cy="1228611"/>
          </a:xfrm>
          <a:prstGeom prst="rect">
            <a:avLst/>
          </a:prstGeom>
          <a:noFill/>
          <a:extLst>
            <a:ext uri="{909E8E84-426E-40DD-AFC4-6F175D3DCCD1}">
              <a14:hiddenFill xmlns:a14="http://schemas.microsoft.com/office/drawing/2010/main">
                <a:solidFill>
                  <a:srgbClr val="FFFFFF"/>
                </a:solidFill>
              </a14:hiddenFill>
            </a:ext>
          </a:extLst>
        </p:spPr>
      </p:pic>
      <p:sp>
        <p:nvSpPr>
          <p:cNvPr id="20" name="TextBox 19"/>
          <p:cNvSpPr txBox="1"/>
          <p:nvPr/>
        </p:nvSpPr>
        <p:spPr>
          <a:xfrm>
            <a:off x="7862818" y="6160414"/>
            <a:ext cx="1016625" cy="430887"/>
          </a:xfrm>
          <a:prstGeom prst="rect">
            <a:avLst/>
          </a:prstGeom>
          <a:noFill/>
        </p:spPr>
        <p:txBody>
          <a:bodyPr wrap="none" rtlCol="0">
            <a:spAutoFit/>
          </a:bodyPr>
          <a:lstStyle/>
          <a:p>
            <a:pPr algn="ctr"/>
            <a:r>
              <a:rPr lang="en-US" sz="1100" b="1" dirty="0" smtClean="0">
                <a:hlinkClick r:id="rId13"/>
              </a:rPr>
              <a:t>The Original</a:t>
            </a:r>
          </a:p>
          <a:p>
            <a:pPr algn="ctr"/>
            <a:r>
              <a:rPr lang="en-US" sz="1100" b="1" dirty="0" err="1" smtClean="0">
                <a:hlinkClick r:id="rId13"/>
              </a:rPr>
              <a:t>Esti</a:t>
            </a:r>
            <a:r>
              <a:rPr lang="en-US" sz="1100" b="1" dirty="0" smtClean="0">
                <a:hlinkClick r:id="rId13"/>
              </a:rPr>
              <a:t>-Mysteries</a:t>
            </a:r>
            <a:endParaRPr lang="en-US" sz="1100" b="1" dirty="0" smtClean="0"/>
          </a:p>
        </p:txBody>
      </p:sp>
      <p:pic>
        <p:nvPicPr>
          <p:cNvPr id="21" name="Picture 2">
            <a:hlinkClick r:id="rId13"/>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7744035" y="5234085"/>
            <a:ext cx="1235104" cy="926328"/>
          </a:xfrm>
          <a:prstGeom prst="rect">
            <a:avLst/>
          </a:prstGeom>
          <a:noFill/>
          <a:ln w="19050">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28" name="Picture 2" descr="C:\Users\Steve Wyborney\Desktop\8.8.2018 Desktop\Estimation Clipboard Desktop Materials\Bundle 1 Glasses Pic.jpg">
            <a:hlinkClick r:id="rId15"/>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704294" y="5260419"/>
            <a:ext cx="1250801" cy="938101"/>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29" name="TextBox 28"/>
          <p:cNvSpPr txBox="1"/>
          <p:nvPr/>
        </p:nvSpPr>
        <p:spPr>
          <a:xfrm>
            <a:off x="4590561" y="6274721"/>
            <a:ext cx="1402706" cy="600164"/>
          </a:xfrm>
          <a:prstGeom prst="rect">
            <a:avLst/>
          </a:prstGeom>
          <a:noFill/>
        </p:spPr>
        <p:txBody>
          <a:bodyPr wrap="square" rtlCol="0">
            <a:spAutoFit/>
          </a:bodyPr>
          <a:lstStyle/>
          <a:p>
            <a:pPr algn="ctr"/>
            <a:r>
              <a:rPr lang="en-US" sz="1100" b="1" dirty="0" smtClean="0">
                <a:hlinkClick r:id="rId15"/>
              </a:rPr>
              <a:t>The Original 40 Estimation Clipboard Sets</a:t>
            </a:r>
            <a:endParaRPr lang="en-US" sz="1100" b="1" dirty="0" smtClean="0"/>
          </a:p>
        </p:txBody>
      </p:sp>
      <p:sp>
        <p:nvSpPr>
          <p:cNvPr id="33" name="TextBox 32"/>
          <p:cNvSpPr txBox="1"/>
          <p:nvPr/>
        </p:nvSpPr>
        <p:spPr>
          <a:xfrm>
            <a:off x="1114715" y="3542160"/>
            <a:ext cx="4871077" cy="369332"/>
          </a:xfrm>
          <a:prstGeom prst="rect">
            <a:avLst/>
          </a:prstGeom>
          <a:noFill/>
        </p:spPr>
        <p:txBody>
          <a:bodyPr wrap="none" rtlCol="0">
            <a:spAutoFit/>
          </a:bodyPr>
          <a:lstStyle/>
          <a:p>
            <a:pPr algn="r"/>
            <a:r>
              <a:rPr lang="en-US" b="1" dirty="0" smtClean="0"/>
              <a:t>from </a:t>
            </a:r>
            <a:r>
              <a:rPr lang="en-US" b="1" dirty="0" smtClean="0">
                <a:hlinkClick r:id="rId2"/>
              </a:rPr>
              <a:t>20 Days of Number Sense &amp; Rich Math Talk</a:t>
            </a:r>
            <a:r>
              <a:rPr lang="en-US" b="1" dirty="0" smtClean="0"/>
              <a:t>.</a:t>
            </a:r>
            <a:endParaRPr lang="en-US" b="1" dirty="0"/>
          </a:p>
        </p:txBody>
      </p:sp>
    </p:spTree>
    <p:extLst>
      <p:ext uri="{BB962C8B-B14F-4D97-AF65-F5344CB8AC3E}">
        <p14:creationId xmlns:p14="http://schemas.microsoft.com/office/powerpoint/2010/main" val="5778448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1000"/>
                                        <p:tgtEl>
                                          <p:spTgt spid="5"/>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wipe(left)">
                                      <p:cBhvr>
                                        <p:cTn id="11" dur="1000"/>
                                        <p:tgtEl>
                                          <p:spTgt spid="33"/>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1026"/>
                                        </p:tgtEl>
                                        <p:attrNameLst>
                                          <p:attrName>style.visibility</p:attrName>
                                        </p:attrNameLst>
                                      </p:cBhvr>
                                      <p:to>
                                        <p:strVal val="visible"/>
                                      </p:to>
                                    </p:set>
                                    <p:animEffect transition="in" filter="fade">
                                      <p:cBhvr>
                                        <p:cTn id="15" dur="500"/>
                                        <p:tgtEl>
                                          <p:spTgt spid="1026"/>
                                        </p:tgtEl>
                                      </p:cBhvr>
                                    </p:animEffect>
                                  </p:childTnLst>
                                </p:cTn>
                              </p:par>
                            </p:childTnLst>
                          </p:cTn>
                        </p:par>
                        <p:par>
                          <p:cTn id="16" fill="hold">
                            <p:stCondLst>
                              <p:cond delay="2500"/>
                            </p:stCondLst>
                            <p:childTnLst>
                              <p:par>
                                <p:cTn id="17" presetID="10" presetClass="entr" presetSubtype="0" fill="hold" grpId="0" nodeType="after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500"/>
                                        <p:tgtEl>
                                          <p:spTgt spid="19"/>
                                        </p:tgtEl>
                                      </p:cBhvr>
                                    </p:animEffect>
                                  </p:childTnLst>
                                </p:cTn>
                              </p:par>
                              <p:par>
                                <p:cTn id="20" presetID="10" presetClass="entr" presetSubtype="0" fill="hold"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par>
                                <p:cTn id="23" presetID="10" presetClass="entr" presetSubtype="0" fill="hold" nodeType="with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fade">
                                      <p:cBhvr>
                                        <p:cTn id="28" dur="500"/>
                                        <p:tgtEl>
                                          <p:spTgt spid="11"/>
                                        </p:tgtEl>
                                      </p:cBhvr>
                                    </p:animEffect>
                                  </p:childTnLst>
                                </p:cTn>
                              </p:par>
                              <p:par>
                                <p:cTn id="29" presetID="10" presetClass="entr" presetSubtype="0" fill="hold" nodeType="withEffect">
                                  <p:stCondLst>
                                    <p:cond delay="0"/>
                                  </p:stCondLst>
                                  <p:childTnLst>
                                    <p:set>
                                      <p:cBhvr>
                                        <p:cTn id="30" dur="1" fill="hold">
                                          <p:stCondLst>
                                            <p:cond delay="0"/>
                                          </p:stCondLst>
                                        </p:cTn>
                                        <p:tgtEl>
                                          <p:spTgt spid="14"/>
                                        </p:tgtEl>
                                        <p:attrNameLst>
                                          <p:attrName>style.visibility</p:attrName>
                                        </p:attrNameLst>
                                      </p:cBhvr>
                                      <p:to>
                                        <p:strVal val="visible"/>
                                      </p:to>
                                    </p:set>
                                    <p:animEffect transition="in" filter="fade">
                                      <p:cBhvr>
                                        <p:cTn id="31" dur="500"/>
                                        <p:tgtEl>
                                          <p:spTgt spid="1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fade">
                                      <p:cBhvr>
                                        <p:cTn id="34" dur="500"/>
                                        <p:tgtEl>
                                          <p:spTgt spid="15"/>
                                        </p:tgtEl>
                                      </p:cBhvr>
                                    </p:animEffect>
                                  </p:childTnLst>
                                </p:cTn>
                              </p:par>
                              <p:par>
                                <p:cTn id="35" presetID="10" presetClass="entr" presetSubtype="0" fill="hold" nodeType="with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fade">
                                      <p:cBhvr>
                                        <p:cTn id="37" dur="500"/>
                                        <p:tgtEl>
                                          <p:spTgt spid="16"/>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500"/>
                                        <p:tgtEl>
                                          <p:spTgt spid="17"/>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fade">
                                      <p:cBhvr>
                                        <p:cTn id="43" dur="500"/>
                                        <p:tgtEl>
                                          <p:spTgt spid="18"/>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20"/>
                                        </p:tgtEl>
                                        <p:attrNameLst>
                                          <p:attrName>style.visibility</p:attrName>
                                        </p:attrNameLst>
                                      </p:cBhvr>
                                      <p:to>
                                        <p:strVal val="visible"/>
                                      </p:to>
                                    </p:set>
                                    <p:animEffect transition="in" filter="fade">
                                      <p:cBhvr>
                                        <p:cTn id="46" dur="500"/>
                                        <p:tgtEl>
                                          <p:spTgt spid="20"/>
                                        </p:tgtEl>
                                      </p:cBhvr>
                                    </p:animEffect>
                                  </p:childTnLst>
                                </p:cTn>
                              </p:par>
                              <p:par>
                                <p:cTn id="47" presetID="10" presetClass="entr" presetSubtype="0"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Effect transition="in" filter="fade">
                                      <p:cBhvr>
                                        <p:cTn id="49" dur="500"/>
                                        <p:tgtEl>
                                          <p:spTgt spid="21"/>
                                        </p:tgtEl>
                                      </p:cBhvr>
                                    </p:animEffect>
                                  </p:childTnLst>
                                </p:cTn>
                              </p:par>
                              <p:par>
                                <p:cTn id="50" presetID="10" presetClass="entr" presetSubtype="0" fill="hold" nodeType="withEffect">
                                  <p:stCondLst>
                                    <p:cond delay="0"/>
                                  </p:stCondLst>
                                  <p:childTnLst>
                                    <p:set>
                                      <p:cBhvr>
                                        <p:cTn id="51" dur="1" fill="hold">
                                          <p:stCondLst>
                                            <p:cond delay="0"/>
                                          </p:stCondLst>
                                        </p:cTn>
                                        <p:tgtEl>
                                          <p:spTgt spid="28"/>
                                        </p:tgtEl>
                                        <p:attrNameLst>
                                          <p:attrName>style.visibility</p:attrName>
                                        </p:attrNameLst>
                                      </p:cBhvr>
                                      <p:to>
                                        <p:strVal val="visible"/>
                                      </p:to>
                                    </p:set>
                                    <p:animEffect transition="in" filter="fade">
                                      <p:cBhvr>
                                        <p:cTn id="52" dur="500"/>
                                        <p:tgtEl>
                                          <p:spTgt spid="28"/>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9"/>
                                        </p:tgtEl>
                                        <p:attrNameLst>
                                          <p:attrName>style.visibility</p:attrName>
                                        </p:attrNameLst>
                                      </p:cBhvr>
                                      <p:to>
                                        <p:strVal val="visible"/>
                                      </p:to>
                                    </p:set>
                                    <p:animEffect transition="in" filter="fade">
                                      <p:cBhvr>
                                        <p:cTn id="55"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1" grpId="0"/>
      <p:bldP spid="15" grpId="0"/>
      <p:bldP spid="17" grpId="0"/>
      <p:bldP spid="18" grpId="0"/>
      <p:bldP spid="19" grpId="0"/>
      <p:bldP spid="20" grpId="0"/>
      <p:bldP spid="29" grpId="0"/>
      <p:bldP spid="33" grpId="0"/>
    </p:bldLst>
  </p:timing>
</p:sld>
</file>

<file path=ppt/slides/slide4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 name="TextBox 14"/>
          <p:cNvSpPr txBox="1"/>
          <p:nvPr/>
        </p:nvSpPr>
        <p:spPr>
          <a:xfrm>
            <a:off x="7300226" y="6581001"/>
            <a:ext cx="1843774" cy="276999"/>
          </a:xfrm>
          <a:prstGeom prst="rect">
            <a:avLst/>
          </a:prstGeom>
          <a:noFill/>
        </p:spPr>
        <p:txBody>
          <a:bodyPr wrap="none" rtlCol="0">
            <a:spAutoFit/>
          </a:bodyPr>
          <a:lstStyle/>
          <a:p>
            <a:pPr algn="r"/>
            <a:r>
              <a:rPr lang="en-US" sz="1200" b="1" dirty="0">
                <a:solidFill>
                  <a:schemeClr val="tx1">
                    <a:lumMod val="75000"/>
                    <a:lumOff val="25000"/>
                  </a:schemeClr>
                </a:solidFill>
                <a:hlinkClick r:id="rId2"/>
              </a:rPr>
              <a:t>www.stevewyborney.com</a:t>
            </a:r>
            <a:endParaRPr lang="en-US" sz="1200" b="1" dirty="0">
              <a:solidFill>
                <a:schemeClr val="bg1"/>
              </a:solidFill>
            </a:endParaRPr>
          </a:p>
        </p:txBody>
      </p:sp>
      <p:sp>
        <p:nvSpPr>
          <p:cNvPr id="16" name="TextBox 15"/>
          <p:cNvSpPr txBox="1"/>
          <p:nvPr/>
        </p:nvSpPr>
        <p:spPr>
          <a:xfrm>
            <a:off x="-26524" y="6581001"/>
            <a:ext cx="1228093" cy="276999"/>
          </a:xfrm>
          <a:prstGeom prst="rect">
            <a:avLst/>
          </a:prstGeom>
          <a:noFill/>
        </p:spPr>
        <p:txBody>
          <a:bodyPr wrap="none" rtlCol="0">
            <a:spAutoFit/>
          </a:bodyPr>
          <a:lstStyle/>
          <a:p>
            <a:r>
              <a:rPr lang="en-US" sz="1200" b="1" dirty="0">
                <a:solidFill>
                  <a:schemeClr val="bg1"/>
                </a:solidFill>
              </a:rPr>
              <a:t>Steve </a:t>
            </a:r>
            <a:r>
              <a:rPr lang="en-US" sz="1200" b="1" dirty="0" err="1" smtClean="0">
                <a:solidFill>
                  <a:schemeClr val="bg1"/>
                </a:solidFill>
              </a:rPr>
              <a:t>Wyborney</a:t>
            </a:r>
            <a:endParaRPr lang="en-US" sz="1200" b="1" dirty="0">
              <a:solidFill>
                <a:schemeClr val="bg1"/>
              </a:solidFill>
            </a:endParaRPr>
          </a:p>
        </p:txBody>
      </p:sp>
      <p:sp>
        <p:nvSpPr>
          <p:cNvPr id="22" name="Title 1"/>
          <p:cNvSpPr txBox="1">
            <a:spLocks/>
          </p:cNvSpPr>
          <p:nvPr/>
        </p:nvSpPr>
        <p:spPr>
          <a:xfrm>
            <a:off x="0" y="381000"/>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6000" b="1" dirty="0" smtClean="0">
                <a:solidFill>
                  <a:srgbClr val="FFFF00"/>
                </a:solidFill>
              </a:rPr>
              <a:t>20 Days of Number Sense &amp; </a:t>
            </a:r>
          </a:p>
          <a:p>
            <a:r>
              <a:rPr lang="en-US" sz="6000" b="1" dirty="0" smtClean="0">
                <a:solidFill>
                  <a:srgbClr val="FFFF00"/>
                </a:solidFill>
              </a:rPr>
              <a:t>Rich Math Talk</a:t>
            </a:r>
            <a:endParaRPr lang="en-US" sz="6000" b="1" dirty="0">
              <a:solidFill>
                <a:srgbClr val="FFFF00"/>
              </a:solidFill>
            </a:endParaRPr>
          </a:p>
        </p:txBody>
      </p:sp>
      <p:sp>
        <p:nvSpPr>
          <p:cNvPr id="24" name="Title 1"/>
          <p:cNvSpPr txBox="1">
            <a:spLocks/>
          </p:cNvSpPr>
          <p:nvPr/>
        </p:nvSpPr>
        <p:spPr>
          <a:xfrm>
            <a:off x="0" y="2514600"/>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5400" b="1" dirty="0" smtClean="0">
                <a:solidFill>
                  <a:srgbClr val="C00000"/>
                </a:solidFill>
              </a:rPr>
              <a:t>Day </a:t>
            </a:r>
            <a:r>
              <a:rPr lang="en-US" sz="5400" b="1" dirty="0" smtClean="0">
                <a:solidFill>
                  <a:srgbClr val="C00000"/>
                </a:solidFill>
              </a:rPr>
              <a:t>#9 </a:t>
            </a:r>
            <a:r>
              <a:rPr lang="en-US" sz="5400" b="1" dirty="0" smtClean="0">
                <a:solidFill>
                  <a:srgbClr val="C00000"/>
                </a:solidFill>
              </a:rPr>
              <a:t>(of 20)</a:t>
            </a:r>
            <a:endParaRPr lang="en-US" sz="5400" b="1" dirty="0">
              <a:solidFill>
                <a:srgbClr val="C00000"/>
              </a:solidFill>
            </a:endParaRPr>
          </a:p>
        </p:txBody>
      </p:sp>
      <p:sp>
        <p:nvSpPr>
          <p:cNvPr id="33" name="Title 1"/>
          <p:cNvSpPr txBox="1">
            <a:spLocks/>
          </p:cNvSpPr>
          <p:nvPr/>
        </p:nvSpPr>
        <p:spPr>
          <a:xfrm>
            <a:off x="0" y="4271962"/>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5400" b="1" dirty="0" smtClean="0">
                <a:solidFill>
                  <a:schemeClr val="bg1"/>
                </a:solidFill>
              </a:rPr>
              <a:t>Exclusive </a:t>
            </a:r>
            <a:r>
              <a:rPr lang="en-US" sz="5400" b="1" dirty="0" smtClean="0">
                <a:solidFill>
                  <a:schemeClr val="bg1"/>
                </a:solidFill>
              </a:rPr>
              <a:t>Splat! Slides</a:t>
            </a:r>
            <a:endParaRPr lang="en-US" sz="5400" b="1" dirty="0" smtClean="0">
              <a:solidFill>
                <a:schemeClr val="bg1"/>
              </a:solidFill>
            </a:endParaRPr>
          </a:p>
          <a:p>
            <a:r>
              <a:rPr lang="en-US" sz="2800" b="1" dirty="0" smtClean="0">
                <a:solidFill>
                  <a:schemeClr val="bg1"/>
                </a:solidFill>
              </a:rPr>
              <a:t>(These </a:t>
            </a:r>
            <a:r>
              <a:rPr lang="en-US" sz="2800" b="1" dirty="0" smtClean="0">
                <a:solidFill>
                  <a:schemeClr val="bg1"/>
                </a:solidFill>
              </a:rPr>
              <a:t>Splat! slides do </a:t>
            </a:r>
            <a:r>
              <a:rPr lang="en-US" sz="2800" b="1" dirty="0" smtClean="0">
                <a:solidFill>
                  <a:schemeClr val="bg1"/>
                </a:solidFill>
              </a:rPr>
              <a:t>not appear anywhere else.)</a:t>
            </a:r>
            <a:endParaRPr lang="en-US" sz="2800" b="1" dirty="0">
              <a:solidFill>
                <a:schemeClr val="bg1"/>
              </a:solidFill>
            </a:endParaRPr>
          </a:p>
        </p:txBody>
      </p:sp>
    </p:spTree>
    <p:extLst>
      <p:ext uri="{BB962C8B-B14F-4D97-AF65-F5344CB8AC3E}">
        <p14:creationId xmlns:p14="http://schemas.microsoft.com/office/powerpoint/2010/main" val="2929199418"/>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2133600"/>
            <a:ext cx="9144000" cy="1470025"/>
          </a:xfrm>
        </p:spPr>
        <p:txBody>
          <a:bodyPr>
            <a:noAutofit/>
          </a:bodyPr>
          <a:lstStyle/>
          <a:p>
            <a:r>
              <a:rPr lang="en-US" sz="13800" b="1" dirty="0" smtClean="0">
                <a:solidFill>
                  <a:schemeClr val="tx2">
                    <a:lumMod val="60000"/>
                    <a:lumOff val="40000"/>
                  </a:schemeClr>
                </a:solidFill>
              </a:rPr>
              <a:t>Level F</a:t>
            </a:r>
            <a:br>
              <a:rPr lang="en-US" sz="13800" b="1" dirty="0" smtClean="0">
                <a:solidFill>
                  <a:schemeClr val="tx2">
                    <a:lumMod val="60000"/>
                    <a:lumOff val="40000"/>
                  </a:schemeClr>
                </a:solidFill>
              </a:rPr>
            </a:br>
            <a:r>
              <a:rPr lang="en-US" sz="6000" b="1" dirty="0" smtClean="0">
                <a:solidFill>
                  <a:schemeClr val="tx2">
                    <a:lumMod val="60000"/>
                    <a:lumOff val="40000"/>
                  </a:schemeClr>
                </a:solidFill>
              </a:rPr>
              <a:t/>
            </a:r>
            <a:br>
              <a:rPr lang="en-US" sz="6000" b="1" dirty="0" smtClean="0">
                <a:solidFill>
                  <a:schemeClr val="tx2">
                    <a:lumMod val="60000"/>
                    <a:lumOff val="40000"/>
                  </a:schemeClr>
                </a:solidFill>
              </a:rPr>
            </a:br>
            <a:r>
              <a:rPr lang="en-US" sz="6000" b="1" dirty="0" smtClean="0">
                <a:solidFill>
                  <a:schemeClr val="tx2">
                    <a:lumMod val="60000"/>
                    <a:lumOff val="40000"/>
                  </a:schemeClr>
                </a:solidFill>
              </a:rPr>
              <a:t>Instant Fraction Splat!</a:t>
            </a:r>
            <a:r>
              <a:rPr lang="en-US" sz="6000" b="1" dirty="0">
                <a:solidFill>
                  <a:schemeClr val="tx2">
                    <a:lumMod val="60000"/>
                    <a:lumOff val="40000"/>
                  </a:schemeClr>
                </a:solidFill>
              </a:rPr>
              <a:t/>
            </a:r>
            <a:br>
              <a:rPr lang="en-US" sz="6000" b="1" dirty="0">
                <a:solidFill>
                  <a:schemeClr val="tx2">
                    <a:lumMod val="60000"/>
                    <a:lumOff val="40000"/>
                  </a:schemeClr>
                </a:solidFill>
              </a:rPr>
            </a:br>
            <a:r>
              <a:rPr lang="en-US" sz="6000" b="1" dirty="0" smtClean="0">
                <a:solidFill>
                  <a:schemeClr val="tx2">
                    <a:lumMod val="60000"/>
                    <a:lumOff val="40000"/>
                  </a:schemeClr>
                </a:solidFill>
              </a:rPr>
              <a:t/>
            </a:r>
            <a:br>
              <a:rPr lang="en-US" sz="6000" b="1" dirty="0" smtClean="0">
                <a:solidFill>
                  <a:schemeClr val="tx2">
                    <a:lumMod val="60000"/>
                    <a:lumOff val="40000"/>
                  </a:schemeClr>
                </a:solidFill>
              </a:rPr>
            </a:br>
            <a:endParaRPr lang="en-US" sz="6000" b="1" dirty="0" smtClean="0">
              <a:solidFill>
                <a:schemeClr val="tx2">
                  <a:lumMod val="60000"/>
                  <a:lumOff val="40000"/>
                </a:schemeClr>
              </a:solidFill>
            </a:endParaRPr>
          </a:p>
        </p:txBody>
      </p:sp>
      <p:sp>
        <p:nvSpPr>
          <p:cNvPr id="3" name="Rectangle 2"/>
          <p:cNvSpPr/>
          <p:nvPr/>
        </p:nvSpPr>
        <p:spPr>
          <a:xfrm>
            <a:off x="1524000" y="4648200"/>
            <a:ext cx="6400800" cy="1371600"/>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Grade Levels 3 – 6</a:t>
            </a:r>
            <a:endParaRPr lang="en-US" sz="6000" b="1" dirty="0">
              <a:solidFill>
                <a:schemeClr val="tx1"/>
              </a:solidFill>
            </a:endParaRPr>
          </a:p>
        </p:txBody>
      </p:sp>
    </p:spTree>
    <p:extLst>
      <p:ext uri="{BB962C8B-B14F-4D97-AF65-F5344CB8AC3E}">
        <p14:creationId xmlns:p14="http://schemas.microsoft.com/office/powerpoint/2010/main" val="3906149878"/>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857500"/>
            <a:ext cx="8229600" cy="1143000"/>
          </a:xfrm>
        </p:spPr>
        <p:txBody>
          <a:bodyPr>
            <a:normAutofit fontScale="90000"/>
          </a:bodyPr>
          <a:lstStyle/>
          <a:p>
            <a:pPr algn="l"/>
            <a:r>
              <a:rPr lang="en-US" dirty="0" smtClean="0"/>
              <a:t>Tip: </a:t>
            </a:r>
            <a:r>
              <a:rPr lang="en-US" dirty="0"/>
              <a:t>Remind students </a:t>
            </a:r>
            <a:r>
              <a:rPr lang="en-US" dirty="0" smtClean="0"/>
              <a:t>that the object is not to find the specific shapes that are under the Splat.</a:t>
            </a:r>
            <a:br>
              <a:rPr lang="en-US" dirty="0" smtClean="0"/>
            </a:br>
            <a:r>
              <a:rPr lang="en-US" dirty="0"/>
              <a:t/>
            </a:r>
            <a:br>
              <a:rPr lang="en-US" dirty="0"/>
            </a:br>
            <a:r>
              <a:rPr lang="en-US" dirty="0" smtClean="0"/>
              <a:t>Rather, the object is to find the </a:t>
            </a:r>
            <a:r>
              <a:rPr lang="en-US" b="1" i="1" u="sng" dirty="0" smtClean="0"/>
              <a:t>value</a:t>
            </a:r>
            <a:r>
              <a:rPr lang="en-US" dirty="0" smtClean="0"/>
              <a:t> under the Splat.</a:t>
            </a:r>
            <a:endParaRPr lang="en-US" dirty="0"/>
          </a:p>
        </p:txBody>
      </p:sp>
    </p:spTree>
    <p:extLst>
      <p:ext uri="{BB962C8B-B14F-4D97-AF65-F5344CB8AC3E}">
        <p14:creationId xmlns:p14="http://schemas.microsoft.com/office/powerpoint/2010/main" val="2839313190"/>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2133600"/>
            <a:ext cx="9144000" cy="1470025"/>
          </a:xfrm>
        </p:spPr>
        <p:txBody>
          <a:bodyPr>
            <a:noAutofit/>
          </a:bodyPr>
          <a:lstStyle/>
          <a:p>
            <a:r>
              <a:rPr lang="en-US" sz="13800" b="1" dirty="0" smtClean="0">
                <a:solidFill>
                  <a:schemeClr val="tx2">
                    <a:lumMod val="60000"/>
                    <a:lumOff val="40000"/>
                  </a:schemeClr>
                </a:solidFill>
              </a:rPr>
              <a:t>Level A</a:t>
            </a:r>
            <a:br>
              <a:rPr lang="en-US" sz="13800" b="1" dirty="0" smtClean="0">
                <a:solidFill>
                  <a:schemeClr val="tx2">
                    <a:lumMod val="60000"/>
                    <a:lumOff val="40000"/>
                  </a:schemeClr>
                </a:solidFill>
              </a:rPr>
            </a:br>
            <a:r>
              <a:rPr lang="en-US" sz="6000" b="1" dirty="0" smtClean="0">
                <a:solidFill>
                  <a:schemeClr val="tx2">
                    <a:lumMod val="60000"/>
                    <a:lumOff val="40000"/>
                  </a:schemeClr>
                </a:solidFill>
              </a:rPr>
              <a:t/>
            </a:r>
            <a:br>
              <a:rPr lang="en-US" sz="6000" b="1" dirty="0" smtClean="0">
                <a:solidFill>
                  <a:schemeClr val="tx2">
                    <a:lumMod val="60000"/>
                    <a:lumOff val="40000"/>
                  </a:schemeClr>
                </a:solidFill>
              </a:rPr>
            </a:br>
            <a:r>
              <a:rPr lang="en-US" sz="6000" b="1" dirty="0" smtClean="0">
                <a:solidFill>
                  <a:schemeClr val="tx2">
                    <a:lumMod val="60000"/>
                    <a:lumOff val="40000"/>
                  </a:schemeClr>
                </a:solidFill>
              </a:rPr>
              <a:t>Splat through 10</a:t>
            </a:r>
            <a:br>
              <a:rPr lang="en-US" sz="6000" b="1" dirty="0" smtClean="0">
                <a:solidFill>
                  <a:schemeClr val="tx2">
                    <a:lumMod val="60000"/>
                    <a:lumOff val="40000"/>
                  </a:schemeClr>
                </a:solidFill>
              </a:rPr>
            </a:br>
            <a:r>
              <a:rPr lang="en-US" sz="6000" b="1" dirty="0">
                <a:solidFill>
                  <a:schemeClr val="tx2">
                    <a:lumMod val="60000"/>
                    <a:lumOff val="40000"/>
                  </a:schemeClr>
                </a:solidFill>
              </a:rPr>
              <a:t/>
            </a:r>
            <a:br>
              <a:rPr lang="en-US" sz="6000" b="1" dirty="0">
                <a:solidFill>
                  <a:schemeClr val="tx2">
                    <a:lumMod val="60000"/>
                    <a:lumOff val="40000"/>
                  </a:schemeClr>
                </a:solidFill>
              </a:rPr>
            </a:br>
            <a:r>
              <a:rPr lang="en-US" sz="6000" b="1" dirty="0" smtClean="0">
                <a:solidFill>
                  <a:schemeClr val="tx2">
                    <a:lumMod val="60000"/>
                    <a:lumOff val="40000"/>
                  </a:schemeClr>
                </a:solidFill>
              </a:rPr>
              <a:t> </a:t>
            </a:r>
            <a:endParaRPr lang="en-US" sz="6000" b="1" dirty="0">
              <a:solidFill>
                <a:schemeClr val="tx2">
                  <a:lumMod val="60000"/>
                  <a:lumOff val="40000"/>
                </a:schemeClr>
              </a:solidFill>
            </a:endParaRPr>
          </a:p>
        </p:txBody>
      </p:sp>
      <p:sp>
        <p:nvSpPr>
          <p:cNvPr id="3" name="Rectangle 2"/>
          <p:cNvSpPr/>
          <p:nvPr/>
        </p:nvSpPr>
        <p:spPr>
          <a:xfrm>
            <a:off x="1524000" y="4648200"/>
            <a:ext cx="6400800" cy="1371600"/>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Grade Levels K – 1 </a:t>
            </a:r>
            <a:endParaRPr lang="en-US" sz="6000" b="1" dirty="0">
              <a:solidFill>
                <a:schemeClr val="tx1"/>
              </a:solidFill>
            </a:endParaRPr>
          </a:p>
        </p:txBody>
      </p:sp>
    </p:spTree>
    <p:extLst>
      <p:ext uri="{BB962C8B-B14F-4D97-AF65-F5344CB8AC3E}">
        <p14:creationId xmlns:p14="http://schemas.microsoft.com/office/powerpoint/2010/main" val="901884246"/>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Oval 44"/>
          <p:cNvSpPr/>
          <p:nvPr/>
        </p:nvSpPr>
        <p:spPr>
          <a:xfrm>
            <a:off x="2736719" y="5322159"/>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p:cNvSpPr/>
          <p:nvPr/>
        </p:nvSpPr>
        <p:spPr>
          <a:xfrm>
            <a:off x="2734316" y="2146215"/>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p:cNvSpPr/>
          <p:nvPr/>
        </p:nvSpPr>
        <p:spPr>
          <a:xfrm>
            <a:off x="1601005" y="3846183"/>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9" name="Group 308"/>
          <p:cNvGrpSpPr/>
          <p:nvPr/>
        </p:nvGrpSpPr>
        <p:grpSpPr>
          <a:xfrm>
            <a:off x="3161029" y="3612868"/>
            <a:ext cx="848621" cy="848621"/>
            <a:chOff x="11190979" y="4790179"/>
            <a:chExt cx="848621" cy="848621"/>
          </a:xfrm>
        </p:grpSpPr>
        <p:grpSp>
          <p:nvGrpSpPr>
            <p:cNvPr id="310" name="Group 309"/>
            <p:cNvGrpSpPr/>
            <p:nvPr/>
          </p:nvGrpSpPr>
          <p:grpSpPr>
            <a:xfrm>
              <a:off x="11190980" y="4790180"/>
              <a:ext cx="848620" cy="848620"/>
              <a:chOff x="457200" y="-3634962"/>
              <a:chExt cx="1126895" cy="1126895"/>
            </a:xfrm>
          </p:grpSpPr>
          <p:grpSp>
            <p:nvGrpSpPr>
              <p:cNvPr id="312" name="Group 311"/>
              <p:cNvGrpSpPr/>
              <p:nvPr/>
            </p:nvGrpSpPr>
            <p:grpSpPr>
              <a:xfrm>
                <a:off x="457200" y="-3634962"/>
                <a:ext cx="1126895" cy="1126895"/>
                <a:chOff x="1270404" y="811874"/>
                <a:chExt cx="1126895" cy="1126895"/>
              </a:xfrm>
            </p:grpSpPr>
            <p:sp>
              <p:nvSpPr>
                <p:cNvPr id="315" name="Oval 314"/>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6" name="Pie 315"/>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13" name="Straight Connector 312"/>
              <p:cNvCxnSpPr>
                <a:stCxn id="315" idx="0"/>
                <a:endCxn id="315"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4" name="Straight Connector 313"/>
              <p:cNvCxnSpPr>
                <a:stCxn id="315" idx="2"/>
                <a:endCxn id="316"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11" name="Oval 310"/>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7" name="Group 316"/>
          <p:cNvGrpSpPr/>
          <p:nvPr/>
        </p:nvGrpSpPr>
        <p:grpSpPr>
          <a:xfrm>
            <a:off x="4801310" y="2022988"/>
            <a:ext cx="848621" cy="848621"/>
            <a:chOff x="11190979" y="4790179"/>
            <a:chExt cx="848621" cy="848621"/>
          </a:xfrm>
        </p:grpSpPr>
        <p:grpSp>
          <p:nvGrpSpPr>
            <p:cNvPr id="318" name="Group 317"/>
            <p:cNvGrpSpPr/>
            <p:nvPr/>
          </p:nvGrpSpPr>
          <p:grpSpPr>
            <a:xfrm>
              <a:off x="11190980" y="4790180"/>
              <a:ext cx="848620" cy="848620"/>
              <a:chOff x="457200" y="-3634962"/>
              <a:chExt cx="1126895" cy="1126895"/>
            </a:xfrm>
          </p:grpSpPr>
          <p:grpSp>
            <p:nvGrpSpPr>
              <p:cNvPr id="320" name="Group 319"/>
              <p:cNvGrpSpPr/>
              <p:nvPr/>
            </p:nvGrpSpPr>
            <p:grpSpPr>
              <a:xfrm>
                <a:off x="457200" y="-3634962"/>
                <a:ext cx="1126895" cy="1126895"/>
                <a:chOff x="1270404" y="811874"/>
                <a:chExt cx="1126895" cy="1126895"/>
              </a:xfrm>
            </p:grpSpPr>
            <p:sp>
              <p:nvSpPr>
                <p:cNvPr id="323" name="Oval 322"/>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4" name="Pie 323"/>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21" name="Straight Connector 320"/>
              <p:cNvCxnSpPr>
                <a:stCxn id="323" idx="0"/>
                <a:endCxn id="323"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2" name="Straight Connector 321"/>
              <p:cNvCxnSpPr>
                <a:stCxn id="323" idx="2"/>
                <a:endCxn id="324"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19" name="Oval 318"/>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5" name="Group 324"/>
          <p:cNvGrpSpPr/>
          <p:nvPr/>
        </p:nvGrpSpPr>
        <p:grpSpPr>
          <a:xfrm>
            <a:off x="4800600" y="4200416"/>
            <a:ext cx="848621" cy="848621"/>
            <a:chOff x="11190979" y="4790179"/>
            <a:chExt cx="848621" cy="848621"/>
          </a:xfrm>
        </p:grpSpPr>
        <p:grpSp>
          <p:nvGrpSpPr>
            <p:cNvPr id="326" name="Group 325"/>
            <p:cNvGrpSpPr/>
            <p:nvPr/>
          </p:nvGrpSpPr>
          <p:grpSpPr>
            <a:xfrm>
              <a:off x="11190980" y="4790180"/>
              <a:ext cx="848620" cy="848620"/>
              <a:chOff x="457200" y="-3634962"/>
              <a:chExt cx="1126895" cy="1126895"/>
            </a:xfrm>
          </p:grpSpPr>
          <p:grpSp>
            <p:nvGrpSpPr>
              <p:cNvPr id="328" name="Group 327"/>
              <p:cNvGrpSpPr/>
              <p:nvPr/>
            </p:nvGrpSpPr>
            <p:grpSpPr>
              <a:xfrm>
                <a:off x="457200" y="-3634962"/>
                <a:ext cx="1126895" cy="1126895"/>
                <a:chOff x="1270404" y="811874"/>
                <a:chExt cx="1126895" cy="1126895"/>
              </a:xfrm>
            </p:grpSpPr>
            <p:sp>
              <p:nvSpPr>
                <p:cNvPr id="331" name="Oval 330"/>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2" name="Pie 331"/>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29" name="Straight Connector 328"/>
              <p:cNvCxnSpPr>
                <a:stCxn id="331" idx="0"/>
                <a:endCxn id="331"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0" name="Straight Connector 329"/>
              <p:cNvCxnSpPr>
                <a:stCxn id="331" idx="2"/>
                <a:endCxn id="332"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27" name="Oval 326"/>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9" name="Freeform 28"/>
          <p:cNvSpPr/>
          <p:nvPr/>
        </p:nvSpPr>
        <p:spPr>
          <a:xfrm rot="16200000">
            <a:off x="1206958" y="1642339"/>
            <a:ext cx="4751964" cy="493275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30"/>
          <p:cNvSpPr/>
          <p:nvPr/>
        </p:nvSpPr>
        <p:spPr>
          <a:xfrm rot="16200000">
            <a:off x="1206959" y="1642340"/>
            <a:ext cx="4751957" cy="493275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p:cNvSpPr/>
          <p:nvPr/>
        </p:nvSpPr>
        <p:spPr>
          <a:xfrm>
            <a:off x="4147689" y="577408"/>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p:cNvSpPr/>
          <p:nvPr/>
        </p:nvSpPr>
        <p:spPr>
          <a:xfrm>
            <a:off x="7772400" y="1777248"/>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7</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37" name="Oval 36"/>
          <p:cNvSpPr/>
          <p:nvPr/>
        </p:nvSpPr>
        <p:spPr>
          <a:xfrm>
            <a:off x="6324600" y="3013397"/>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ular Callout 22"/>
          <p:cNvSpPr/>
          <p:nvPr/>
        </p:nvSpPr>
        <p:spPr>
          <a:xfrm>
            <a:off x="382406" y="1524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The total is…</a:t>
            </a:r>
          </a:p>
        </p:txBody>
      </p:sp>
      <p:sp>
        <p:nvSpPr>
          <p:cNvPr id="24" name="Rectangular Callout 23"/>
          <p:cNvSpPr/>
          <p:nvPr/>
        </p:nvSpPr>
        <p:spPr>
          <a:xfrm>
            <a:off x="382406" y="1524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600" b="1" dirty="0">
                <a:solidFill>
                  <a:schemeClr val="tx1"/>
                </a:solidFill>
              </a:rPr>
              <a:t>Splat!</a:t>
            </a:r>
          </a:p>
        </p:txBody>
      </p:sp>
      <p:sp>
        <p:nvSpPr>
          <p:cNvPr id="25" name="Rectangular Callout 24"/>
          <p:cNvSpPr/>
          <p:nvPr/>
        </p:nvSpPr>
        <p:spPr>
          <a:xfrm>
            <a:off x="382406" y="1524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What number is under the splat</a:t>
            </a:r>
            <a:r>
              <a:rPr lang="en-US" b="1" dirty="0" smtClean="0">
                <a:solidFill>
                  <a:schemeClr val="tx1"/>
                </a:solidFill>
              </a:rPr>
              <a:t>?</a:t>
            </a:r>
          </a:p>
          <a:p>
            <a:pPr algn="ctr"/>
            <a:r>
              <a:rPr lang="en-US" b="1" dirty="0" smtClean="0">
                <a:solidFill>
                  <a:schemeClr val="tx1"/>
                </a:solidFill>
              </a:rPr>
              <a:t>How do you know?</a:t>
            </a:r>
            <a:endParaRPr lang="en-US" b="1" dirty="0">
              <a:solidFill>
                <a:schemeClr val="tx1"/>
              </a:solidFill>
            </a:endParaRPr>
          </a:p>
        </p:txBody>
      </p:sp>
      <p:sp>
        <p:nvSpPr>
          <p:cNvPr id="33" name="Rectangular Callout 32"/>
          <p:cNvSpPr/>
          <p:nvPr/>
        </p:nvSpPr>
        <p:spPr>
          <a:xfrm>
            <a:off x="382406" y="1524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smtClean="0">
                <a:solidFill>
                  <a:schemeClr val="tx1"/>
                </a:solidFill>
              </a:rPr>
              <a:t>How else could you know?</a:t>
            </a:r>
            <a:endParaRPr lang="en-US" b="1" dirty="0">
              <a:solidFill>
                <a:schemeClr val="tx1"/>
              </a:solidFill>
            </a:endParaRPr>
          </a:p>
        </p:txBody>
      </p:sp>
      <p:sp>
        <p:nvSpPr>
          <p:cNvPr id="26" name="Rectangular Callout 25"/>
          <p:cNvSpPr/>
          <p:nvPr/>
        </p:nvSpPr>
        <p:spPr>
          <a:xfrm>
            <a:off x="381000" y="1524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Let’s look under the splat to see what number is there.</a:t>
            </a:r>
          </a:p>
        </p:txBody>
      </p:sp>
      <p:sp>
        <p:nvSpPr>
          <p:cNvPr id="28" name="Rectangular Callout 27"/>
          <p:cNvSpPr/>
          <p:nvPr/>
        </p:nvSpPr>
        <p:spPr>
          <a:xfrm>
            <a:off x="382406" y="152400"/>
            <a:ext cx="2055994"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What can we learn from this picture?</a:t>
            </a:r>
          </a:p>
        </p:txBody>
      </p:sp>
      <p:grpSp>
        <p:nvGrpSpPr>
          <p:cNvPr id="301" name="Group 300"/>
          <p:cNvGrpSpPr/>
          <p:nvPr/>
        </p:nvGrpSpPr>
        <p:grpSpPr>
          <a:xfrm>
            <a:off x="7490016" y="4799180"/>
            <a:ext cx="848621" cy="848621"/>
            <a:chOff x="11190979" y="4790179"/>
            <a:chExt cx="848621" cy="848621"/>
          </a:xfrm>
        </p:grpSpPr>
        <p:grpSp>
          <p:nvGrpSpPr>
            <p:cNvPr id="302" name="Group 301"/>
            <p:cNvGrpSpPr/>
            <p:nvPr/>
          </p:nvGrpSpPr>
          <p:grpSpPr>
            <a:xfrm>
              <a:off x="11190980" y="4790180"/>
              <a:ext cx="848620" cy="848620"/>
              <a:chOff x="457200" y="-3634962"/>
              <a:chExt cx="1126895" cy="1126895"/>
            </a:xfrm>
          </p:grpSpPr>
          <p:grpSp>
            <p:nvGrpSpPr>
              <p:cNvPr id="304" name="Group 303"/>
              <p:cNvGrpSpPr/>
              <p:nvPr/>
            </p:nvGrpSpPr>
            <p:grpSpPr>
              <a:xfrm>
                <a:off x="457200" y="-3634962"/>
                <a:ext cx="1126895" cy="1126895"/>
                <a:chOff x="1270404" y="811874"/>
                <a:chExt cx="1126895" cy="1126895"/>
              </a:xfrm>
            </p:grpSpPr>
            <p:sp>
              <p:nvSpPr>
                <p:cNvPr id="307" name="Oval 306"/>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Pie 307"/>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05" name="Straight Connector 304"/>
              <p:cNvCxnSpPr>
                <a:stCxn id="307" idx="0"/>
                <a:endCxn id="307"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6" name="Straight Connector 305"/>
              <p:cNvCxnSpPr>
                <a:stCxn id="307" idx="2"/>
                <a:endCxn id="308"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03" name="Oval 302"/>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9169558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4"/>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45"/>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46"/>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48"/>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01"/>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309"/>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317"/>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325"/>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24"/>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25"/>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33"/>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26"/>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xit" presetSubtype="0" fill="hold" grpId="1" nodeType="clickEffect">
                                  <p:stCondLst>
                                    <p:cond delay="0"/>
                                  </p:stCondLst>
                                  <p:childTnLst>
                                    <p:set>
                                      <p:cBhvr>
                                        <p:cTn id="54" dur="1" fill="hold">
                                          <p:stCondLst>
                                            <p:cond delay="0"/>
                                          </p:stCondLst>
                                        </p:cTn>
                                        <p:tgtEl>
                                          <p:spTgt spid="29"/>
                                        </p:tgtEl>
                                        <p:attrNameLst>
                                          <p:attrName>style.visibility</p:attrName>
                                        </p:attrNameLst>
                                      </p:cBhvr>
                                      <p:to>
                                        <p:strVal val="hidden"/>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6" grpId="0" animBg="1"/>
      <p:bldP spid="47" grpId="0" animBg="1"/>
      <p:bldP spid="29" grpId="0" animBg="1"/>
      <p:bldP spid="29" grpId="1" animBg="1"/>
      <p:bldP spid="31" grpId="0" animBg="1"/>
      <p:bldP spid="44" grpId="0" animBg="1"/>
      <p:bldP spid="48" grpId="0" animBg="1"/>
      <p:bldP spid="35" grpId="0" animBg="1"/>
      <p:bldP spid="37" grpId="0" animBg="1"/>
      <p:bldP spid="23" grpId="0" animBg="1"/>
      <p:bldP spid="24" grpId="0" animBg="1"/>
      <p:bldP spid="25" grpId="0" animBg="1"/>
      <p:bldP spid="33" grpId="0" animBg="1"/>
      <p:bldP spid="26" grpId="0" animBg="1"/>
      <p:bldP spid="28"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Oval 46"/>
          <p:cNvSpPr/>
          <p:nvPr/>
        </p:nvSpPr>
        <p:spPr>
          <a:xfrm>
            <a:off x="4343400" y="1148502"/>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p:cNvSpPr/>
          <p:nvPr/>
        </p:nvSpPr>
        <p:spPr>
          <a:xfrm>
            <a:off x="3053445" y="2556197"/>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p:cNvGrpSpPr/>
          <p:nvPr/>
        </p:nvGrpSpPr>
        <p:grpSpPr>
          <a:xfrm>
            <a:off x="2473826" y="4390399"/>
            <a:ext cx="848624" cy="852820"/>
            <a:chOff x="2251598" y="991391"/>
            <a:chExt cx="848624" cy="852820"/>
          </a:xfrm>
        </p:grpSpPr>
        <p:sp>
          <p:nvSpPr>
            <p:cNvPr id="119" name="Oval 118"/>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0" name="Group 119"/>
            <p:cNvGrpSpPr/>
            <p:nvPr/>
          </p:nvGrpSpPr>
          <p:grpSpPr>
            <a:xfrm>
              <a:off x="2251598" y="991391"/>
              <a:ext cx="848624" cy="852820"/>
              <a:chOff x="13030197" y="-2630370"/>
              <a:chExt cx="1126902" cy="1132473"/>
            </a:xfrm>
          </p:grpSpPr>
          <p:sp>
            <p:nvSpPr>
              <p:cNvPr id="121" name="Pie 120"/>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22" name="Group 121"/>
              <p:cNvGrpSpPr/>
              <p:nvPr/>
            </p:nvGrpSpPr>
            <p:grpSpPr>
              <a:xfrm rot="10800000">
                <a:off x="13030200" y="-2630370"/>
                <a:ext cx="1126899" cy="1132473"/>
                <a:chOff x="13030196" y="-2630369"/>
                <a:chExt cx="1126899" cy="1132473"/>
              </a:xfrm>
            </p:grpSpPr>
            <p:sp>
              <p:nvSpPr>
                <p:cNvPr id="123" name="Oval 122"/>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Pie 123"/>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5" name="Pie 124"/>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126" name="Group 125"/>
          <p:cNvGrpSpPr/>
          <p:nvPr/>
        </p:nvGrpSpPr>
        <p:grpSpPr>
          <a:xfrm>
            <a:off x="2311425" y="1126667"/>
            <a:ext cx="848624" cy="852820"/>
            <a:chOff x="2251598" y="991391"/>
            <a:chExt cx="848624" cy="852820"/>
          </a:xfrm>
        </p:grpSpPr>
        <p:sp>
          <p:nvSpPr>
            <p:cNvPr id="127" name="Oval 126"/>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8" name="Group 127"/>
            <p:cNvGrpSpPr/>
            <p:nvPr/>
          </p:nvGrpSpPr>
          <p:grpSpPr>
            <a:xfrm>
              <a:off x="2251598" y="991391"/>
              <a:ext cx="848624" cy="852820"/>
              <a:chOff x="13030197" y="-2630370"/>
              <a:chExt cx="1126902" cy="1132473"/>
            </a:xfrm>
          </p:grpSpPr>
          <p:sp>
            <p:nvSpPr>
              <p:cNvPr id="129" name="Pie 128"/>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30" name="Group 129"/>
              <p:cNvGrpSpPr/>
              <p:nvPr/>
            </p:nvGrpSpPr>
            <p:grpSpPr>
              <a:xfrm rot="10800000">
                <a:off x="13030200" y="-2630370"/>
                <a:ext cx="1126899" cy="1132473"/>
                <a:chOff x="13030196" y="-2630369"/>
                <a:chExt cx="1126899" cy="1132473"/>
              </a:xfrm>
            </p:grpSpPr>
            <p:sp>
              <p:nvSpPr>
                <p:cNvPr id="131" name="Oval 130"/>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Pie 131"/>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33" name="Pie 132"/>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sp>
        <p:nvSpPr>
          <p:cNvPr id="37" name="Oval 36"/>
          <p:cNvSpPr/>
          <p:nvPr/>
        </p:nvSpPr>
        <p:spPr>
          <a:xfrm>
            <a:off x="1021528" y="3156269"/>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28"/>
          <p:cNvSpPr/>
          <p:nvPr/>
        </p:nvSpPr>
        <p:spPr>
          <a:xfrm rot="16200000">
            <a:off x="776197" y="780801"/>
            <a:ext cx="4751964" cy="493275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30"/>
          <p:cNvSpPr/>
          <p:nvPr/>
        </p:nvSpPr>
        <p:spPr>
          <a:xfrm rot="16200000">
            <a:off x="776198" y="780802"/>
            <a:ext cx="4751957" cy="493275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p:cNvGrpSpPr/>
          <p:nvPr/>
        </p:nvGrpSpPr>
        <p:grpSpPr>
          <a:xfrm>
            <a:off x="5867400" y="2357993"/>
            <a:ext cx="848624" cy="852820"/>
            <a:chOff x="2251598" y="991391"/>
            <a:chExt cx="848624" cy="852820"/>
          </a:xfrm>
        </p:grpSpPr>
        <p:sp>
          <p:nvSpPr>
            <p:cNvPr id="111" name="Oval 110"/>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2251598" y="991391"/>
              <a:ext cx="848624" cy="852820"/>
              <a:chOff x="13030197" y="-2630370"/>
              <a:chExt cx="1126902" cy="1132473"/>
            </a:xfrm>
          </p:grpSpPr>
          <p:sp>
            <p:nvSpPr>
              <p:cNvPr id="113" name="Pie 112"/>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14" name="Group 113"/>
              <p:cNvGrpSpPr/>
              <p:nvPr/>
            </p:nvGrpSpPr>
            <p:grpSpPr>
              <a:xfrm rot="10800000">
                <a:off x="13030200" y="-2630370"/>
                <a:ext cx="1126899" cy="1132473"/>
                <a:chOff x="13030196" y="-2630369"/>
                <a:chExt cx="1126899" cy="1132473"/>
              </a:xfrm>
            </p:grpSpPr>
            <p:sp>
              <p:nvSpPr>
                <p:cNvPr id="115" name="Oval 114"/>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Pie 115"/>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7" name="Pie 116"/>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4</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Tree>
    <p:extLst>
      <p:ext uri="{BB962C8B-B14F-4D97-AF65-F5344CB8AC3E}">
        <p14:creationId xmlns:p14="http://schemas.microsoft.com/office/powerpoint/2010/main" val="2759257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9"/>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7"/>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48"/>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10"/>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18"/>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26"/>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xit" presetSubtype="0" fill="hold" grpId="1" nodeType="clickEffect">
                                  <p:stCondLst>
                                    <p:cond delay="0"/>
                                  </p:stCondLst>
                                  <p:childTnLst>
                                    <p:set>
                                      <p:cBhvr>
                                        <p:cTn id="28" dur="1" fill="hold">
                                          <p:stCondLst>
                                            <p:cond delay="0"/>
                                          </p:stCondLst>
                                        </p:cTn>
                                        <p:tgtEl>
                                          <p:spTgt spid="2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P spid="37" grpId="0" animBg="1"/>
      <p:bldP spid="29" grpId="0" animBg="1"/>
      <p:bldP spid="29" grpId="1" animBg="1"/>
      <p:bldP spid="31" grpId="0" animBg="1"/>
      <p:bldP spid="35"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Oval 41"/>
          <p:cNvSpPr/>
          <p:nvPr/>
        </p:nvSpPr>
        <p:spPr>
          <a:xfrm>
            <a:off x="8031043" y="2906109"/>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p:cNvSpPr/>
          <p:nvPr/>
        </p:nvSpPr>
        <p:spPr>
          <a:xfrm>
            <a:off x="5426910" y="3373849"/>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p:cNvSpPr/>
          <p:nvPr/>
        </p:nvSpPr>
        <p:spPr>
          <a:xfrm>
            <a:off x="4572000" y="2012376"/>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p:cNvSpPr/>
          <p:nvPr/>
        </p:nvSpPr>
        <p:spPr>
          <a:xfrm>
            <a:off x="4578289" y="5464019"/>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2" name="Group 151"/>
          <p:cNvGrpSpPr/>
          <p:nvPr/>
        </p:nvGrpSpPr>
        <p:grpSpPr>
          <a:xfrm>
            <a:off x="6542780" y="4201630"/>
            <a:ext cx="850255" cy="848619"/>
            <a:chOff x="4044126" y="46154"/>
            <a:chExt cx="1129066" cy="1126895"/>
          </a:xfrm>
        </p:grpSpPr>
        <p:sp>
          <p:nvSpPr>
            <p:cNvPr id="153" name="Oval 152"/>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Pie 153"/>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155" name="Group 154"/>
          <p:cNvGrpSpPr/>
          <p:nvPr/>
        </p:nvGrpSpPr>
        <p:grpSpPr>
          <a:xfrm>
            <a:off x="6541145" y="2163817"/>
            <a:ext cx="850255" cy="848619"/>
            <a:chOff x="4044126" y="46154"/>
            <a:chExt cx="1129066" cy="1126895"/>
          </a:xfrm>
        </p:grpSpPr>
        <p:sp>
          <p:nvSpPr>
            <p:cNvPr id="156" name="Oval 155"/>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Pie 156"/>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158" name="Group 157"/>
          <p:cNvGrpSpPr/>
          <p:nvPr/>
        </p:nvGrpSpPr>
        <p:grpSpPr>
          <a:xfrm>
            <a:off x="3546628" y="3983449"/>
            <a:ext cx="850255" cy="848619"/>
            <a:chOff x="4044126" y="46154"/>
            <a:chExt cx="1129066" cy="1126895"/>
          </a:xfrm>
        </p:grpSpPr>
        <p:sp>
          <p:nvSpPr>
            <p:cNvPr id="159" name="Oval 158"/>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Pie 159"/>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9" name="Freeform 28"/>
          <p:cNvSpPr/>
          <p:nvPr/>
        </p:nvSpPr>
        <p:spPr>
          <a:xfrm rot="16200000">
            <a:off x="2951146" y="1788983"/>
            <a:ext cx="4751964" cy="493275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30"/>
          <p:cNvSpPr/>
          <p:nvPr/>
        </p:nvSpPr>
        <p:spPr>
          <a:xfrm rot="16200000">
            <a:off x="2951147" y="1788984"/>
            <a:ext cx="4751957" cy="493275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Oval 42"/>
          <p:cNvSpPr/>
          <p:nvPr/>
        </p:nvSpPr>
        <p:spPr>
          <a:xfrm>
            <a:off x="304800" y="2601923"/>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p:cNvSpPr/>
          <p:nvPr/>
        </p:nvSpPr>
        <p:spPr>
          <a:xfrm>
            <a:off x="930628" y="718689"/>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p:cNvSpPr/>
          <p:nvPr/>
        </p:nvSpPr>
        <p:spPr>
          <a:xfrm>
            <a:off x="5711685" y="674914"/>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9" name="Group 148"/>
          <p:cNvGrpSpPr/>
          <p:nvPr/>
        </p:nvGrpSpPr>
        <p:grpSpPr>
          <a:xfrm>
            <a:off x="1445021" y="4094026"/>
            <a:ext cx="850255" cy="848619"/>
            <a:chOff x="4044126" y="46154"/>
            <a:chExt cx="1129066" cy="1126895"/>
          </a:xfrm>
        </p:grpSpPr>
        <p:sp>
          <p:nvSpPr>
            <p:cNvPr id="150" name="Oval 149"/>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Pie 150"/>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10</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37" name="Oval 36"/>
          <p:cNvSpPr/>
          <p:nvPr/>
        </p:nvSpPr>
        <p:spPr>
          <a:xfrm>
            <a:off x="2698007" y="2163815"/>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740367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9"/>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2"/>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4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4"/>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45"/>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46"/>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48"/>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149"/>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152"/>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155"/>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158"/>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xit" presetSubtype="0" fill="hold" grpId="1" nodeType="clickEffect">
                                  <p:stCondLst>
                                    <p:cond delay="0"/>
                                  </p:stCondLst>
                                  <p:childTnLst>
                                    <p:set>
                                      <p:cBhvr>
                                        <p:cTn id="40" dur="1" fill="hold">
                                          <p:stCondLst>
                                            <p:cond delay="0"/>
                                          </p:stCondLst>
                                        </p:cTn>
                                        <p:tgtEl>
                                          <p:spTgt spid="2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6" grpId="0" animBg="1"/>
      <p:bldP spid="47" grpId="0" animBg="1"/>
      <p:bldP spid="48" grpId="0" animBg="1"/>
      <p:bldP spid="29" grpId="0" animBg="1"/>
      <p:bldP spid="29" grpId="1" animBg="1"/>
      <p:bldP spid="31" grpId="0" animBg="1"/>
      <p:bldP spid="43" grpId="0" animBg="1"/>
      <p:bldP spid="44" grpId="0" animBg="1"/>
      <p:bldP spid="45" grpId="0" animBg="1"/>
      <p:bldP spid="35" grpId="0" animBg="1"/>
      <p:bldP spid="37"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Oval 44"/>
          <p:cNvSpPr/>
          <p:nvPr/>
        </p:nvSpPr>
        <p:spPr>
          <a:xfrm>
            <a:off x="3753730" y="1545537"/>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p:cNvSpPr/>
          <p:nvPr/>
        </p:nvSpPr>
        <p:spPr>
          <a:xfrm>
            <a:off x="5791200" y="1545538"/>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p:cNvSpPr/>
          <p:nvPr/>
        </p:nvSpPr>
        <p:spPr>
          <a:xfrm>
            <a:off x="5791200" y="3765270"/>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p:cNvSpPr/>
          <p:nvPr/>
        </p:nvSpPr>
        <p:spPr>
          <a:xfrm>
            <a:off x="3753731" y="4788639"/>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p:cNvSpPr/>
          <p:nvPr/>
        </p:nvSpPr>
        <p:spPr>
          <a:xfrm>
            <a:off x="1850095" y="1558063"/>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9" name="Group 308"/>
          <p:cNvGrpSpPr/>
          <p:nvPr/>
        </p:nvGrpSpPr>
        <p:grpSpPr>
          <a:xfrm>
            <a:off x="4178041" y="2916649"/>
            <a:ext cx="848621" cy="848621"/>
            <a:chOff x="11190979" y="4790179"/>
            <a:chExt cx="848621" cy="848621"/>
          </a:xfrm>
        </p:grpSpPr>
        <p:grpSp>
          <p:nvGrpSpPr>
            <p:cNvPr id="310" name="Group 309"/>
            <p:cNvGrpSpPr/>
            <p:nvPr/>
          </p:nvGrpSpPr>
          <p:grpSpPr>
            <a:xfrm>
              <a:off x="11190980" y="4790180"/>
              <a:ext cx="848620" cy="848620"/>
              <a:chOff x="457200" y="-3634962"/>
              <a:chExt cx="1126895" cy="1126895"/>
            </a:xfrm>
          </p:grpSpPr>
          <p:grpSp>
            <p:nvGrpSpPr>
              <p:cNvPr id="312" name="Group 311"/>
              <p:cNvGrpSpPr/>
              <p:nvPr/>
            </p:nvGrpSpPr>
            <p:grpSpPr>
              <a:xfrm>
                <a:off x="457200" y="-3634962"/>
                <a:ext cx="1126895" cy="1126895"/>
                <a:chOff x="1270404" y="811874"/>
                <a:chExt cx="1126895" cy="1126895"/>
              </a:xfrm>
            </p:grpSpPr>
            <p:sp>
              <p:nvSpPr>
                <p:cNvPr id="315" name="Oval 314"/>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6" name="Pie 315"/>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13" name="Straight Connector 312"/>
              <p:cNvCxnSpPr>
                <a:stCxn id="315" idx="0"/>
                <a:endCxn id="315"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4" name="Straight Connector 313"/>
              <p:cNvCxnSpPr>
                <a:stCxn id="315" idx="2"/>
                <a:endCxn id="316"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11" name="Oval 310"/>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5" name="Group 324"/>
          <p:cNvGrpSpPr/>
          <p:nvPr/>
        </p:nvGrpSpPr>
        <p:grpSpPr>
          <a:xfrm>
            <a:off x="2279418" y="3526249"/>
            <a:ext cx="848621" cy="848621"/>
            <a:chOff x="11190979" y="4790179"/>
            <a:chExt cx="848621" cy="848621"/>
          </a:xfrm>
        </p:grpSpPr>
        <p:grpSp>
          <p:nvGrpSpPr>
            <p:cNvPr id="326" name="Group 325"/>
            <p:cNvGrpSpPr/>
            <p:nvPr/>
          </p:nvGrpSpPr>
          <p:grpSpPr>
            <a:xfrm>
              <a:off x="11190980" y="4790180"/>
              <a:ext cx="848620" cy="848620"/>
              <a:chOff x="457200" y="-3634962"/>
              <a:chExt cx="1126895" cy="1126895"/>
            </a:xfrm>
          </p:grpSpPr>
          <p:grpSp>
            <p:nvGrpSpPr>
              <p:cNvPr id="328" name="Group 327"/>
              <p:cNvGrpSpPr/>
              <p:nvPr/>
            </p:nvGrpSpPr>
            <p:grpSpPr>
              <a:xfrm>
                <a:off x="457200" y="-3634962"/>
                <a:ext cx="1126895" cy="1126895"/>
                <a:chOff x="1270404" y="811874"/>
                <a:chExt cx="1126895" cy="1126895"/>
              </a:xfrm>
            </p:grpSpPr>
            <p:sp>
              <p:nvSpPr>
                <p:cNvPr id="331" name="Oval 330"/>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2" name="Pie 331"/>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29" name="Straight Connector 328"/>
              <p:cNvCxnSpPr>
                <a:stCxn id="331" idx="0"/>
                <a:endCxn id="331"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0" name="Straight Connector 329"/>
              <p:cNvCxnSpPr>
                <a:stCxn id="331" idx="2"/>
                <a:endCxn id="332"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27" name="Oval 326"/>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9" name="Freeform 28"/>
          <p:cNvSpPr/>
          <p:nvPr/>
        </p:nvSpPr>
        <p:spPr>
          <a:xfrm rot="16200000">
            <a:off x="2103234" y="1183231"/>
            <a:ext cx="4751964" cy="493275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30"/>
          <p:cNvSpPr/>
          <p:nvPr/>
        </p:nvSpPr>
        <p:spPr>
          <a:xfrm rot="16200000">
            <a:off x="2103235" y="1183232"/>
            <a:ext cx="4751957" cy="493275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p:cNvSpPr/>
          <p:nvPr/>
        </p:nvSpPr>
        <p:spPr>
          <a:xfrm>
            <a:off x="4942579" y="148969"/>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7</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grpSp>
        <p:nvGrpSpPr>
          <p:cNvPr id="301" name="Group 300"/>
          <p:cNvGrpSpPr/>
          <p:nvPr/>
        </p:nvGrpSpPr>
        <p:grpSpPr>
          <a:xfrm>
            <a:off x="1166616" y="5139686"/>
            <a:ext cx="848621" cy="848621"/>
            <a:chOff x="11190979" y="4790179"/>
            <a:chExt cx="848621" cy="848621"/>
          </a:xfrm>
        </p:grpSpPr>
        <p:grpSp>
          <p:nvGrpSpPr>
            <p:cNvPr id="302" name="Group 301"/>
            <p:cNvGrpSpPr/>
            <p:nvPr/>
          </p:nvGrpSpPr>
          <p:grpSpPr>
            <a:xfrm>
              <a:off x="11190980" y="4790180"/>
              <a:ext cx="848620" cy="848620"/>
              <a:chOff x="457200" y="-3634962"/>
              <a:chExt cx="1126895" cy="1126895"/>
            </a:xfrm>
          </p:grpSpPr>
          <p:grpSp>
            <p:nvGrpSpPr>
              <p:cNvPr id="304" name="Group 303"/>
              <p:cNvGrpSpPr/>
              <p:nvPr/>
            </p:nvGrpSpPr>
            <p:grpSpPr>
              <a:xfrm>
                <a:off x="457200" y="-3634962"/>
                <a:ext cx="1126895" cy="1126895"/>
                <a:chOff x="1270404" y="811874"/>
                <a:chExt cx="1126895" cy="1126895"/>
              </a:xfrm>
            </p:grpSpPr>
            <p:sp>
              <p:nvSpPr>
                <p:cNvPr id="307" name="Oval 306"/>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Pie 307"/>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05" name="Straight Connector 304"/>
              <p:cNvCxnSpPr>
                <a:stCxn id="307" idx="0"/>
                <a:endCxn id="307"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6" name="Straight Connector 305"/>
              <p:cNvCxnSpPr>
                <a:stCxn id="307" idx="2"/>
                <a:endCxn id="308"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03" name="Oval 302"/>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7" name="Group 316"/>
          <p:cNvGrpSpPr/>
          <p:nvPr/>
        </p:nvGrpSpPr>
        <p:grpSpPr>
          <a:xfrm>
            <a:off x="7348089" y="2677629"/>
            <a:ext cx="848621" cy="848621"/>
            <a:chOff x="11190979" y="4790179"/>
            <a:chExt cx="848621" cy="848621"/>
          </a:xfrm>
        </p:grpSpPr>
        <p:grpSp>
          <p:nvGrpSpPr>
            <p:cNvPr id="318" name="Group 317"/>
            <p:cNvGrpSpPr/>
            <p:nvPr/>
          </p:nvGrpSpPr>
          <p:grpSpPr>
            <a:xfrm>
              <a:off x="11190980" y="4790180"/>
              <a:ext cx="848620" cy="848620"/>
              <a:chOff x="457200" y="-3634962"/>
              <a:chExt cx="1126895" cy="1126895"/>
            </a:xfrm>
          </p:grpSpPr>
          <p:grpSp>
            <p:nvGrpSpPr>
              <p:cNvPr id="320" name="Group 319"/>
              <p:cNvGrpSpPr/>
              <p:nvPr/>
            </p:nvGrpSpPr>
            <p:grpSpPr>
              <a:xfrm>
                <a:off x="457200" y="-3634962"/>
                <a:ext cx="1126895" cy="1126895"/>
                <a:chOff x="1270404" y="811874"/>
                <a:chExt cx="1126895" cy="1126895"/>
              </a:xfrm>
            </p:grpSpPr>
            <p:sp>
              <p:nvSpPr>
                <p:cNvPr id="323" name="Oval 322"/>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4" name="Pie 323"/>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21" name="Straight Connector 320"/>
              <p:cNvCxnSpPr>
                <a:stCxn id="323" idx="0"/>
                <a:endCxn id="323"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2" name="Straight Connector 321"/>
              <p:cNvCxnSpPr>
                <a:stCxn id="323" idx="2"/>
                <a:endCxn id="324"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19" name="Oval 318"/>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7029027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9"/>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4"/>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6"/>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47"/>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48"/>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01"/>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09"/>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17"/>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325"/>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xit" presetSubtype="0" fill="hold" grpId="1" nodeType="clickEffect">
                                  <p:stCondLst>
                                    <p:cond delay="0"/>
                                  </p:stCondLst>
                                  <p:childTnLst>
                                    <p:set>
                                      <p:cBhvr>
                                        <p:cTn id="36" dur="1" fill="hold">
                                          <p:stCondLst>
                                            <p:cond delay="0"/>
                                          </p:stCondLst>
                                        </p:cTn>
                                        <p:tgtEl>
                                          <p:spTgt spid="2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6" grpId="0" animBg="1"/>
      <p:bldP spid="47" grpId="0" animBg="1"/>
      <p:bldP spid="48" grpId="0" animBg="1"/>
      <p:bldP spid="37" grpId="0" animBg="1"/>
      <p:bldP spid="29" grpId="0" animBg="1"/>
      <p:bldP spid="29" grpId="1" animBg="1"/>
      <p:bldP spid="31" grpId="0" animBg="1"/>
      <p:bldP spid="44" grpId="0" animBg="1"/>
      <p:bldP spid="35"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Oval 46"/>
          <p:cNvSpPr/>
          <p:nvPr/>
        </p:nvSpPr>
        <p:spPr>
          <a:xfrm>
            <a:off x="5744980" y="2403797"/>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p:cNvGrpSpPr/>
          <p:nvPr/>
        </p:nvGrpSpPr>
        <p:grpSpPr>
          <a:xfrm>
            <a:off x="3144526" y="3460678"/>
            <a:ext cx="848624" cy="852820"/>
            <a:chOff x="2251598" y="991391"/>
            <a:chExt cx="848624" cy="852820"/>
          </a:xfrm>
        </p:grpSpPr>
        <p:sp>
          <p:nvSpPr>
            <p:cNvPr id="127" name="Oval 126"/>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8" name="Group 127"/>
            <p:cNvGrpSpPr/>
            <p:nvPr/>
          </p:nvGrpSpPr>
          <p:grpSpPr>
            <a:xfrm>
              <a:off x="2251598" y="991391"/>
              <a:ext cx="848624" cy="852820"/>
              <a:chOff x="13030197" y="-2630370"/>
              <a:chExt cx="1126902" cy="1132473"/>
            </a:xfrm>
          </p:grpSpPr>
          <p:sp>
            <p:nvSpPr>
              <p:cNvPr id="129" name="Pie 128"/>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30" name="Group 129"/>
              <p:cNvGrpSpPr/>
              <p:nvPr/>
            </p:nvGrpSpPr>
            <p:grpSpPr>
              <a:xfrm rot="10800000">
                <a:off x="13030200" y="-2630370"/>
                <a:ext cx="1126899" cy="1132473"/>
                <a:chOff x="13030196" y="-2630369"/>
                <a:chExt cx="1126899" cy="1132473"/>
              </a:xfrm>
            </p:grpSpPr>
            <p:sp>
              <p:nvSpPr>
                <p:cNvPr id="131" name="Oval 130"/>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Pie 131"/>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33" name="Pie 132"/>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sp>
        <p:nvSpPr>
          <p:cNvPr id="29" name="Freeform 28"/>
          <p:cNvSpPr/>
          <p:nvPr/>
        </p:nvSpPr>
        <p:spPr>
          <a:xfrm rot="16200000">
            <a:off x="2549044" y="1117450"/>
            <a:ext cx="4751964" cy="493275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30"/>
          <p:cNvSpPr/>
          <p:nvPr/>
        </p:nvSpPr>
        <p:spPr>
          <a:xfrm rot="16200000">
            <a:off x="2549045" y="1117451"/>
            <a:ext cx="4751957" cy="493275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p:cNvSpPr/>
          <p:nvPr/>
        </p:nvSpPr>
        <p:spPr>
          <a:xfrm>
            <a:off x="609971" y="2735208"/>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p:cNvSpPr/>
          <p:nvPr/>
        </p:nvSpPr>
        <p:spPr>
          <a:xfrm>
            <a:off x="2306332" y="5240634"/>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p:cNvGrpSpPr/>
          <p:nvPr/>
        </p:nvGrpSpPr>
        <p:grpSpPr>
          <a:xfrm>
            <a:off x="7919919" y="2432488"/>
            <a:ext cx="848624" cy="852820"/>
            <a:chOff x="2251598" y="991391"/>
            <a:chExt cx="848624" cy="852820"/>
          </a:xfrm>
        </p:grpSpPr>
        <p:sp>
          <p:nvSpPr>
            <p:cNvPr id="111" name="Oval 110"/>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2" name="Group 111"/>
            <p:cNvGrpSpPr/>
            <p:nvPr/>
          </p:nvGrpSpPr>
          <p:grpSpPr>
            <a:xfrm>
              <a:off x="2251598" y="991391"/>
              <a:ext cx="848624" cy="852820"/>
              <a:chOff x="13030197" y="-2630370"/>
              <a:chExt cx="1126902" cy="1132473"/>
            </a:xfrm>
          </p:grpSpPr>
          <p:sp>
            <p:nvSpPr>
              <p:cNvPr id="113" name="Pie 112"/>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14" name="Group 113"/>
              <p:cNvGrpSpPr/>
              <p:nvPr/>
            </p:nvGrpSpPr>
            <p:grpSpPr>
              <a:xfrm rot="10800000">
                <a:off x="13030200" y="-2630370"/>
                <a:ext cx="1126899" cy="1132473"/>
                <a:chOff x="13030196" y="-2630369"/>
                <a:chExt cx="1126899" cy="1132473"/>
              </a:xfrm>
            </p:grpSpPr>
            <p:sp>
              <p:nvSpPr>
                <p:cNvPr id="115" name="Oval 114"/>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Pie 115"/>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7" name="Pie 116"/>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118" name="Group 117"/>
          <p:cNvGrpSpPr/>
          <p:nvPr/>
        </p:nvGrpSpPr>
        <p:grpSpPr>
          <a:xfrm>
            <a:off x="6324600" y="5374904"/>
            <a:ext cx="848624" cy="852820"/>
            <a:chOff x="2251598" y="991391"/>
            <a:chExt cx="848624" cy="852820"/>
          </a:xfrm>
        </p:grpSpPr>
        <p:sp>
          <p:nvSpPr>
            <p:cNvPr id="119" name="Oval 118"/>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0" name="Group 119"/>
            <p:cNvGrpSpPr/>
            <p:nvPr/>
          </p:nvGrpSpPr>
          <p:grpSpPr>
            <a:xfrm>
              <a:off x="2251598" y="991391"/>
              <a:ext cx="848624" cy="852820"/>
              <a:chOff x="13030197" y="-2630370"/>
              <a:chExt cx="1126902" cy="1132473"/>
            </a:xfrm>
          </p:grpSpPr>
          <p:sp>
            <p:nvSpPr>
              <p:cNvPr id="121" name="Pie 120"/>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22" name="Group 121"/>
              <p:cNvGrpSpPr/>
              <p:nvPr/>
            </p:nvGrpSpPr>
            <p:grpSpPr>
              <a:xfrm rot="10800000">
                <a:off x="13030200" y="-2630370"/>
                <a:ext cx="1126899" cy="1132473"/>
                <a:chOff x="13030196" y="-2630369"/>
                <a:chExt cx="1126899" cy="1132473"/>
              </a:xfrm>
            </p:grpSpPr>
            <p:sp>
              <p:nvSpPr>
                <p:cNvPr id="123" name="Oval 122"/>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Pie 123"/>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25" name="Pie 124"/>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5</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37" name="Oval 36"/>
          <p:cNvSpPr/>
          <p:nvPr/>
        </p:nvSpPr>
        <p:spPr>
          <a:xfrm>
            <a:off x="2295905" y="1271577"/>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504684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9"/>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47"/>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8"/>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10"/>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18"/>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26"/>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xit" presetSubtype="0" fill="hold" grpId="1" nodeType="clickEffect">
                                  <p:stCondLst>
                                    <p:cond delay="0"/>
                                  </p:stCondLst>
                                  <p:childTnLst>
                                    <p:set>
                                      <p:cBhvr>
                                        <p:cTn id="30" dur="1" fill="hold">
                                          <p:stCondLst>
                                            <p:cond delay="0"/>
                                          </p:stCondLst>
                                        </p:cTn>
                                        <p:tgtEl>
                                          <p:spTgt spid="2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29" grpId="0" animBg="1"/>
      <p:bldP spid="29" grpId="1" animBg="1"/>
      <p:bldP spid="31" grpId="0" animBg="1"/>
      <p:bldP spid="46" grpId="0" animBg="1"/>
      <p:bldP spid="48" grpId="0" animBg="1"/>
      <p:bldP spid="35" grpId="0" animBg="1"/>
      <p:bldP spid="37"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Oval 45"/>
          <p:cNvSpPr/>
          <p:nvPr/>
        </p:nvSpPr>
        <p:spPr>
          <a:xfrm>
            <a:off x="4040927" y="2828108"/>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p:cNvSpPr/>
          <p:nvPr/>
        </p:nvSpPr>
        <p:spPr>
          <a:xfrm>
            <a:off x="1880570" y="3526250"/>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p:cNvSpPr/>
          <p:nvPr/>
        </p:nvSpPr>
        <p:spPr>
          <a:xfrm>
            <a:off x="3192310" y="1501315"/>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p:cNvSpPr/>
          <p:nvPr/>
        </p:nvSpPr>
        <p:spPr>
          <a:xfrm>
            <a:off x="1150239" y="1623230"/>
            <a:ext cx="848621" cy="848621"/>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9" name="Group 308"/>
          <p:cNvGrpSpPr/>
          <p:nvPr/>
        </p:nvGrpSpPr>
        <p:grpSpPr>
          <a:xfrm>
            <a:off x="5463764" y="1543939"/>
            <a:ext cx="848621" cy="848621"/>
            <a:chOff x="11190979" y="4790179"/>
            <a:chExt cx="848621" cy="848621"/>
          </a:xfrm>
        </p:grpSpPr>
        <p:grpSp>
          <p:nvGrpSpPr>
            <p:cNvPr id="310" name="Group 309"/>
            <p:cNvGrpSpPr/>
            <p:nvPr/>
          </p:nvGrpSpPr>
          <p:grpSpPr>
            <a:xfrm>
              <a:off x="11190980" y="4790180"/>
              <a:ext cx="848620" cy="848620"/>
              <a:chOff x="457200" y="-3634962"/>
              <a:chExt cx="1126895" cy="1126895"/>
            </a:xfrm>
          </p:grpSpPr>
          <p:grpSp>
            <p:nvGrpSpPr>
              <p:cNvPr id="312" name="Group 311"/>
              <p:cNvGrpSpPr/>
              <p:nvPr/>
            </p:nvGrpSpPr>
            <p:grpSpPr>
              <a:xfrm>
                <a:off x="457200" y="-3634962"/>
                <a:ext cx="1126895" cy="1126895"/>
                <a:chOff x="1270404" y="811874"/>
                <a:chExt cx="1126895" cy="1126895"/>
              </a:xfrm>
            </p:grpSpPr>
            <p:sp>
              <p:nvSpPr>
                <p:cNvPr id="315" name="Oval 314"/>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6" name="Pie 315"/>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13" name="Straight Connector 312"/>
              <p:cNvCxnSpPr>
                <a:stCxn id="315" idx="0"/>
                <a:endCxn id="315"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4" name="Straight Connector 313"/>
              <p:cNvCxnSpPr>
                <a:stCxn id="315" idx="2"/>
                <a:endCxn id="316"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11" name="Oval 310"/>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7" name="Group 316"/>
          <p:cNvGrpSpPr/>
          <p:nvPr/>
        </p:nvGrpSpPr>
        <p:grpSpPr>
          <a:xfrm>
            <a:off x="5257800" y="3765268"/>
            <a:ext cx="848621" cy="848621"/>
            <a:chOff x="11190979" y="4790179"/>
            <a:chExt cx="848621" cy="848621"/>
          </a:xfrm>
        </p:grpSpPr>
        <p:grpSp>
          <p:nvGrpSpPr>
            <p:cNvPr id="318" name="Group 317"/>
            <p:cNvGrpSpPr/>
            <p:nvPr/>
          </p:nvGrpSpPr>
          <p:grpSpPr>
            <a:xfrm>
              <a:off x="11190980" y="4790180"/>
              <a:ext cx="848620" cy="848620"/>
              <a:chOff x="457200" y="-3634962"/>
              <a:chExt cx="1126895" cy="1126895"/>
            </a:xfrm>
          </p:grpSpPr>
          <p:grpSp>
            <p:nvGrpSpPr>
              <p:cNvPr id="320" name="Group 319"/>
              <p:cNvGrpSpPr/>
              <p:nvPr/>
            </p:nvGrpSpPr>
            <p:grpSpPr>
              <a:xfrm>
                <a:off x="457200" y="-3634962"/>
                <a:ext cx="1126895" cy="1126895"/>
                <a:chOff x="1270404" y="811874"/>
                <a:chExt cx="1126895" cy="1126895"/>
              </a:xfrm>
            </p:grpSpPr>
            <p:sp>
              <p:nvSpPr>
                <p:cNvPr id="323" name="Oval 322"/>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4" name="Pie 323"/>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21" name="Straight Connector 320"/>
              <p:cNvCxnSpPr>
                <a:stCxn id="323" idx="0"/>
                <a:endCxn id="323"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2" name="Straight Connector 321"/>
              <p:cNvCxnSpPr>
                <a:stCxn id="323" idx="2"/>
                <a:endCxn id="324"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19" name="Oval 318"/>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5" name="Group 324"/>
          <p:cNvGrpSpPr/>
          <p:nvPr/>
        </p:nvGrpSpPr>
        <p:grpSpPr>
          <a:xfrm>
            <a:off x="3192309" y="4819858"/>
            <a:ext cx="848621" cy="848621"/>
            <a:chOff x="11190979" y="4790179"/>
            <a:chExt cx="848621" cy="848621"/>
          </a:xfrm>
        </p:grpSpPr>
        <p:grpSp>
          <p:nvGrpSpPr>
            <p:cNvPr id="326" name="Group 325"/>
            <p:cNvGrpSpPr/>
            <p:nvPr/>
          </p:nvGrpSpPr>
          <p:grpSpPr>
            <a:xfrm>
              <a:off x="11190980" y="4790180"/>
              <a:ext cx="848620" cy="848620"/>
              <a:chOff x="457200" y="-3634962"/>
              <a:chExt cx="1126895" cy="1126895"/>
            </a:xfrm>
          </p:grpSpPr>
          <p:grpSp>
            <p:nvGrpSpPr>
              <p:cNvPr id="328" name="Group 327"/>
              <p:cNvGrpSpPr/>
              <p:nvPr/>
            </p:nvGrpSpPr>
            <p:grpSpPr>
              <a:xfrm>
                <a:off x="457200" y="-3634962"/>
                <a:ext cx="1126895" cy="1126895"/>
                <a:chOff x="1270404" y="811874"/>
                <a:chExt cx="1126895" cy="1126895"/>
              </a:xfrm>
            </p:grpSpPr>
            <p:sp>
              <p:nvSpPr>
                <p:cNvPr id="331" name="Oval 330"/>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2" name="Pie 331"/>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29" name="Straight Connector 328"/>
              <p:cNvCxnSpPr>
                <a:stCxn id="331" idx="0"/>
                <a:endCxn id="331"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0" name="Straight Connector 329"/>
              <p:cNvCxnSpPr>
                <a:stCxn id="331" idx="2"/>
                <a:endCxn id="332"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27" name="Oval 326"/>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9" name="Freeform 28"/>
          <p:cNvSpPr/>
          <p:nvPr/>
        </p:nvSpPr>
        <p:spPr>
          <a:xfrm rot="16200000">
            <a:off x="1664948" y="1268138"/>
            <a:ext cx="4751964" cy="493275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30"/>
          <p:cNvSpPr/>
          <p:nvPr/>
        </p:nvSpPr>
        <p:spPr>
          <a:xfrm rot="16200000">
            <a:off x="1664949" y="1268139"/>
            <a:ext cx="4751957" cy="493275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5</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6" name="TextBox 35"/>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grpSp>
        <p:nvGrpSpPr>
          <p:cNvPr id="301" name="Group 300"/>
          <p:cNvGrpSpPr/>
          <p:nvPr/>
        </p:nvGrpSpPr>
        <p:grpSpPr>
          <a:xfrm>
            <a:off x="7069687" y="2648939"/>
            <a:ext cx="848621" cy="848621"/>
            <a:chOff x="11190979" y="4790179"/>
            <a:chExt cx="848621" cy="848621"/>
          </a:xfrm>
        </p:grpSpPr>
        <p:grpSp>
          <p:nvGrpSpPr>
            <p:cNvPr id="302" name="Group 301"/>
            <p:cNvGrpSpPr/>
            <p:nvPr/>
          </p:nvGrpSpPr>
          <p:grpSpPr>
            <a:xfrm>
              <a:off x="11190980" y="4790180"/>
              <a:ext cx="848620" cy="848620"/>
              <a:chOff x="457200" y="-3634962"/>
              <a:chExt cx="1126895" cy="1126895"/>
            </a:xfrm>
          </p:grpSpPr>
          <p:grpSp>
            <p:nvGrpSpPr>
              <p:cNvPr id="304" name="Group 303"/>
              <p:cNvGrpSpPr/>
              <p:nvPr/>
            </p:nvGrpSpPr>
            <p:grpSpPr>
              <a:xfrm>
                <a:off x="457200" y="-3634962"/>
                <a:ext cx="1126895" cy="1126895"/>
                <a:chOff x="1270404" y="811874"/>
                <a:chExt cx="1126895" cy="1126895"/>
              </a:xfrm>
            </p:grpSpPr>
            <p:sp>
              <p:nvSpPr>
                <p:cNvPr id="307" name="Oval 306"/>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Pie 307"/>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05" name="Straight Connector 304"/>
              <p:cNvCxnSpPr>
                <a:stCxn id="307" idx="0"/>
                <a:endCxn id="307"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6" name="Straight Connector 305"/>
              <p:cNvCxnSpPr>
                <a:stCxn id="307" idx="2"/>
                <a:endCxn id="308"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03" name="Oval 302"/>
            <p:cNvSpPr/>
            <p:nvPr/>
          </p:nvSpPr>
          <p:spPr>
            <a:xfrm>
              <a:off x="11190979" y="4790179"/>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2489628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9"/>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47"/>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8"/>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01"/>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09"/>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17"/>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25"/>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xit" presetSubtype="0" fill="hold" grpId="1" nodeType="clickEffect">
                                  <p:stCondLst>
                                    <p:cond delay="0"/>
                                  </p:stCondLst>
                                  <p:childTnLst>
                                    <p:set>
                                      <p:cBhvr>
                                        <p:cTn id="32" dur="1" fill="hold">
                                          <p:stCondLst>
                                            <p:cond delay="0"/>
                                          </p:stCondLst>
                                        </p:cTn>
                                        <p:tgtEl>
                                          <p:spTgt spid="2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47" grpId="0" animBg="1"/>
      <p:bldP spid="48" grpId="0" animBg="1"/>
      <p:bldP spid="37" grpId="0" animBg="1"/>
      <p:bldP spid="29" grpId="0" animBg="1"/>
      <p:bldP spid="29" grpId="1" animBg="1"/>
      <p:bldP spid="31" grpId="0" animBg="1"/>
      <p:bldP spid="35"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C:\Users\Steve Wyborney\Desktop\20 Days Title Pic.jpg">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096000" y="2394346"/>
            <a:ext cx="2759075" cy="2069307"/>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137114" y="3133290"/>
            <a:ext cx="5833392" cy="369332"/>
          </a:xfrm>
          <a:prstGeom prst="rect">
            <a:avLst/>
          </a:prstGeom>
          <a:noFill/>
        </p:spPr>
        <p:txBody>
          <a:bodyPr wrap="none" rtlCol="0">
            <a:spAutoFit/>
          </a:bodyPr>
          <a:lstStyle/>
          <a:p>
            <a:pPr algn="r"/>
            <a:r>
              <a:rPr lang="en-US" b="1" dirty="0" smtClean="0"/>
              <a:t>Click </a:t>
            </a:r>
            <a:r>
              <a:rPr lang="en-US" b="1" dirty="0" smtClean="0">
                <a:hlinkClick r:id="rId2"/>
              </a:rPr>
              <a:t>here</a:t>
            </a:r>
            <a:r>
              <a:rPr lang="en-US" b="1" dirty="0" smtClean="0"/>
              <a:t> or on the image to view the next set of resources</a:t>
            </a:r>
          </a:p>
        </p:txBody>
      </p:sp>
      <p:sp>
        <p:nvSpPr>
          <p:cNvPr id="6" name="Title 1"/>
          <p:cNvSpPr txBox="1">
            <a:spLocks/>
          </p:cNvSpPr>
          <p:nvPr/>
        </p:nvSpPr>
        <p:spPr>
          <a:xfrm>
            <a:off x="0" y="304800"/>
            <a:ext cx="9144000" cy="16224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4000" b="1" dirty="0" smtClean="0">
                <a:solidFill>
                  <a:schemeClr val="accent1">
                    <a:lumMod val="75000"/>
                  </a:schemeClr>
                </a:solidFill>
              </a:rPr>
              <a:t>20 Days </a:t>
            </a:r>
          </a:p>
          <a:p>
            <a:r>
              <a:rPr lang="en-US" sz="4000" b="1" dirty="0" smtClean="0">
                <a:solidFill>
                  <a:schemeClr val="accent1">
                    <a:lumMod val="75000"/>
                  </a:schemeClr>
                </a:solidFill>
              </a:rPr>
              <a:t>of Number Sense &amp; </a:t>
            </a:r>
          </a:p>
          <a:p>
            <a:r>
              <a:rPr lang="en-US" sz="4000" b="1" dirty="0" smtClean="0">
                <a:solidFill>
                  <a:schemeClr val="accent1">
                    <a:lumMod val="75000"/>
                  </a:schemeClr>
                </a:solidFill>
              </a:rPr>
              <a:t>Rich Math Talk</a:t>
            </a:r>
          </a:p>
          <a:p>
            <a:endParaRPr lang="en-US" sz="2000" b="1" dirty="0" smtClean="0"/>
          </a:p>
          <a:p>
            <a:r>
              <a:rPr lang="en-US" sz="1800" b="1" dirty="0" smtClean="0"/>
              <a:t>by Steve </a:t>
            </a:r>
            <a:r>
              <a:rPr lang="en-US" sz="1800" b="1" dirty="0" err="1" smtClean="0"/>
              <a:t>Wyborney</a:t>
            </a:r>
            <a:endParaRPr lang="en-US" sz="1800" b="1" dirty="0"/>
          </a:p>
        </p:txBody>
      </p:sp>
      <p:pic>
        <p:nvPicPr>
          <p:cNvPr id="8" name="Picture 2" descr="C:\Users\Steve Wyborney\Desktop\Presentation1.jpg">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54043" y="5255716"/>
            <a:ext cx="1221978" cy="916483"/>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pic>
        <p:nvPicPr>
          <p:cNvPr id="9" name="Picture 3" descr="C:\Users\Steve Wyborney\Desktop\Maze Pic.jpg">
            <a:hlinkClick r:id="rId6"/>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193211" y="5245871"/>
            <a:ext cx="1235105" cy="926329"/>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1" name="TextBox 10"/>
          <p:cNvSpPr txBox="1"/>
          <p:nvPr/>
        </p:nvSpPr>
        <p:spPr>
          <a:xfrm>
            <a:off x="6268708" y="6172200"/>
            <a:ext cx="1103187" cy="430887"/>
          </a:xfrm>
          <a:prstGeom prst="rect">
            <a:avLst/>
          </a:prstGeom>
          <a:noFill/>
        </p:spPr>
        <p:txBody>
          <a:bodyPr wrap="none" rtlCol="0">
            <a:spAutoFit/>
          </a:bodyPr>
          <a:lstStyle/>
          <a:p>
            <a:pPr algn="ctr"/>
            <a:r>
              <a:rPr lang="en-US" sz="1100" b="1" dirty="0" smtClean="0">
                <a:hlinkClick r:id=""/>
              </a:rPr>
              <a:t>The Maze </a:t>
            </a:r>
          </a:p>
          <a:p>
            <a:pPr algn="ctr"/>
            <a:r>
              <a:rPr lang="en-US" sz="1100" b="1" dirty="0" smtClean="0">
                <a:hlinkClick r:id=""/>
              </a:rPr>
              <a:t>Hundreds Chart</a:t>
            </a:r>
            <a:endParaRPr lang="en-US" sz="1100" b="1" dirty="0"/>
          </a:p>
        </p:txBody>
      </p:sp>
      <p:pic>
        <p:nvPicPr>
          <p:cNvPr id="14" name="Picture 3" descr="C:\Users\Steve Wyborney\Desktop\SPLAT blog post folder\Splat Promo Images and GIFs\Splat Level 3 B.jpg">
            <a:hlinkClick r:id="rId8"/>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81000" y="5257800"/>
            <a:ext cx="1219200" cy="914400"/>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5" name="TextBox 14">
            <a:hlinkClick r:id="rId8"/>
          </p:cNvPr>
          <p:cNvSpPr txBox="1"/>
          <p:nvPr/>
        </p:nvSpPr>
        <p:spPr>
          <a:xfrm>
            <a:off x="381003" y="6160413"/>
            <a:ext cx="1217000" cy="430887"/>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50 Splat! Lessons </a:t>
            </a:r>
            <a:endParaRPr lang="en-US" sz="1100" b="1" dirty="0"/>
          </a:p>
        </p:txBody>
      </p:sp>
      <p:pic>
        <p:nvPicPr>
          <p:cNvPr id="16" name="Picture 7" descr="C:\Users\Steve Wyborney\Desktop\Splat Promos HUGE SET\Slide6.JPG">
            <a:hlinkClick r:id="rId10"/>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1809021" y="5257800"/>
            <a:ext cx="1219200" cy="914400"/>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1905001" y="6195536"/>
            <a:ext cx="1008609" cy="600164"/>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20 Fraction </a:t>
            </a:r>
          </a:p>
          <a:p>
            <a:pPr algn="ctr"/>
            <a:r>
              <a:rPr lang="en-US" sz="1100" b="1" dirty="0" smtClean="0">
                <a:hlinkClick r:id=""/>
              </a:rPr>
              <a:t>Splat! Lessons</a:t>
            </a:r>
            <a:endParaRPr lang="en-US" sz="1100" b="1" dirty="0"/>
          </a:p>
        </p:txBody>
      </p:sp>
      <p:sp>
        <p:nvSpPr>
          <p:cNvPr id="18" name="TextBox 17"/>
          <p:cNvSpPr txBox="1"/>
          <p:nvPr/>
        </p:nvSpPr>
        <p:spPr>
          <a:xfrm>
            <a:off x="3097128" y="6198513"/>
            <a:ext cx="1519967" cy="600164"/>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80 Cube Conversations</a:t>
            </a:r>
          </a:p>
          <a:p>
            <a:pPr algn="ctr"/>
            <a:r>
              <a:rPr lang="en-US" sz="1100" b="1" dirty="0" smtClean="0">
                <a:hlinkClick r:id=""/>
              </a:rPr>
              <a:t>Lessons</a:t>
            </a:r>
            <a:endParaRPr lang="en-US" sz="1100" b="1" dirty="0" smtClean="0"/>
          </a:p>
        </p:txBody>
      </p:sp>
      <p:sp>
        <p:nvSpPr>
          <p:cNvPr id="19" name="TextBox 18"/>
          <p:cNvSpPr txBox="1"/>
          <p:nvPr/>
        </p:nvSpPr>
        <p:spPr>
          <a:xfrm>
            <a:off x="381000" y="4800600"/>
            <a:ext cx="4442819" cy="307777"/>
          </a:xfrm>
          <a:prstGeom prst="rect">
            <a:avLst/>
          </a:prstGeom>
          <a:noFill/>
        </p:spPr>
        <p:txBody>
          <a:bodyPr wrap="none" rtlCol="0">
            <a:spAutoFit/>
          </a:bodyPr>
          <a:lstStyle/>
          <a:p>
            <a:r>
              <a:rPr lang="en-US" sz="1400" b="1" u="sng" dirty="0" smtClean="0"/>
              <a:t>Other Downloadable Resources From Previous Blog Posts</a:t>
            </a:r>
            <a:endParaRPr lang="en-US" sz="1400" b="1" u="sng" dirty="0"/>
          </a:p>
        </p:txBody>
      </p:sp>
      <p:pic>
        <p:nvPicPr>
          <p:cNvPr id="1029" name="Picture 5" descr="C:\Users\Steve Wyborney\AppData\Local\Microsoft\Windows\INetCache\IE\Z1AX1L9L\right-arrow[1].gif"/>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rot="5400000">
            <a:off x="6662857" y="845717"/>
            <a:ext cx="1842917" cy="1228611"/>
          </a:xfrm>
          <a:prstGeom prst="rect">
            <a:avLst/>
          </a:prstGeom>
          <a:noFill/>
          <a:extLst>
            <a:ext uri="{909E8E84-426E-40DD-AFC4-6F175D3DCCD1}">
              <a14:hiddenFill xmlns:a14="http://schemas.microsoft.com/office/drawing/2010/main">
                <a:solidFill>
                  <a:srgbClr val="FFFFFF"/>
                </a:solidFill>
              </a14:hiddenFill>
            </a:ext>
          </a:extLst>
        </p:spPr>
      </p:pic>
      <p:sp>
        <p:nvSpPr>
          <p:cNvPr id="20" name="TextBox 19"/>
          <p:cNvSpPr txBox="1"/>
          <p:nvPr/>
        </p:nvSpPr>
        <p:spPr>
          <a:xfrm>
            <a:off x="7862818" y="6160414"/>
            <a:ext cx="1016625" cy="430887"/>
          </a:xfrm>
          <a:prstGeom prst="rect">
            <a:avLst/>
          </a:prstGeom>
          <a:noFill/>
        </p:spPr>
        <p:txBody>
          <a:bodyPr wrap="none" rtlCol="0">
            <a:spAutoFit/>
          </a:bodyPr>
          <a:lstStyle/>
          <a:p>
            <a:pPr algn="ctr"/>
            <a:r>
              <a:rPr lang="en-US" sz="1100" b="1" dirty="0" smtClean="0">
                <a:hlinkClick r:id="rId13"/>
              </a:rPr>
              <a:t>The Original</a:t>
            </a:r>
          </a:p>
          <a:p>
            <a:pPr algn="ctr"/>
            <a:r>
              <a:rPr lang="en-US" sz="1100" b="1" dirty="0" err="1" smtClean="0">
                <a:hlinkClick r:id="rId13"/>
              </a:rPr>
              <a:t>Esti</a:t>
            </a:r>
            <a:r>
              <a:rPr lang="en-US" sz="1100" b="1" dirty="0" smtClean="0">
                <a:hlinkClick r:id="rId13"/>
              </a:rPr>
              <a:t>-Mysteries</a:t>
            </a:r>
            <a:endParaRPr lang="en-US" sz="1100" b="1" dirty="0" smtClean="0"/>
          </a:p>
        </p:txBody>
      </p:sp>
      <p:pic>
        <p:nvPicPr>
          <p:cNvPr id="21" name="Picture 2">
            <a:hlinkClick r:id="rId13"/>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7744035" y="5234085"/>
            <a:ext cx="1235104" cy="926328"/>
          </a:xfrm>
          <a:prstGeom prst="rect">
            <a:avLst/>
          </a:prstGeom>
          <a:noFill/>
          <a:ln w="19050">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28" name="Picture 2" descr="C:\Users\Steve Wyborney\Desktop\8.8.2018 Desktop\Estimation Clipboard Desktop Materials\Bundle 1 Glasses Pic.jpg">
            <a:hlinkClick r:id="rId15"/>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704294" y="5260419"/>
            <a:ext cx="1250801" cy="938101"/>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29" name="TextBox 28"/>
          <p:cNvSpPr txBox="1"/>
          <p:nvPr/>
        </p:nvSpPr>
        <p:spPr>
          <a:xfrm>
            <a:off x="4590561" y="6274721"/>
            <a:ext cx="1402706" cy="600164"/>
          </a:xfrm>
          <a:prstGeom prst="rect">
            <a:avLst/>
          </a:prstGeom>
          <a:noFill/>
        </p:spPr>
        <p:txBody>
          <a:bodyPr wrap="square" rtlCol="0">
            <a:spAutoFit/>
          </a:bodyPr>
          <a:lstStyle/>
          <a:p>
            <a:pPr algn="ctr"/>
            <a:r>
              <a:rPr lang="en-US" sz="1100" b="1" dirty="0" smtClean="0">
                <a:hlinkClick r:id="rId15"/>
              </a:rPr>
              <a:t>The Original 40 Estimation Clipboard Sets</a:t>
            </a:r>
            <a:endParaRPr lang="en-US" sz="1100" b="1" dirty="0" smtClean="0"/>
          </a:p>
        </p:txBody>
      </p:sp>
      <p:sp>
        <p:nvSpPr>
          <p:cNvPr id="33" name="TextBox 32"/>
          <p:cNvSpPr txBox="1"/>
          <p:nvPr/>
        </p:nvSpPr>
        <p:spPr>
          <a:xfrm>
            <a:off x="1114715" y="3542160"/>
            <a:ext cx="4871077" cy="369332"/>
          </a:xfrm>
          <a:prstGeom prst="rect">
            <a:avLst/>
          </a:prstGeom>
          <a:noFill/>
        </p:spPr>
        <p:txBody>
          <a:bodyPr wrap="none" rtlCol="0">
            <a:spAutoFit/>
          </a:bodyPr>
          <a:lstStyle/>
          <a:p>
            <a:pPr algn="r"/>
            <a:r>
              <a:rPr lang="en-US" b="1" dirty="0" smtClean="0"/>
              <a:t>from </a:t>
            </a:r>
            <a:r>
              <a:rPr lang="en-US" b="1" dirty="0" smtClean="0">
                <a:hlinkClick r:id="rId2"/>
              </a:rPr>
              <a:t>20 Days of Number Sense &amp; Rich Math Talk</a:t>
            </a:r>
            <a:r>
              <a:rPr lang="en-US" b="1" dirty="0" smtClean="0"/>
              <a:t>.</a:t>
            </a:r>
            <a:endParaRPr lang="en-US" b="1" dirty="0"/>
          </a:p>
        </p:txBody>
      </p:sp>
    </p:spTree>
    <p:extLst>
      <p:ext uri="{BB962C8B-B14F-4D97-AF65-F5344CB8AC3E}">
        <p14:creationId xmlns:p14="http://schemas.microsoft.com/office/powerpoint/2010/main" val="5778448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1000"/>
                                        <p:tgtEl>
                                          <p:spTgt spid="5"/>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wipe(left)">
                                      <p:cBhvr>
                                        <p:cTn id="11" dur="1000"/>
                                        <p:tgtEl>
                                          <p:spTgt spid="33"/>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1026"/>
                                        </p:tgtEl>
                                        <p:attrNameLst>
                                          <p:attrName>style.visibility</p:attrName>
                                        </p:attrNameLst>
                                      </p:cBhvr>
                                      <p:to>
                                        <p:strVal val="visible"/>
                                      </p:to>
                                    </p:set>
                                    <p:animEffect transition="in" filter="fade">
                                      <p:cBhvr>
                                        <p:cTn id="15" dur="500"/>
                                        <p:tgtEl>
                                          <p:spTgt spid="1026"/>
                                        </p:tgtEl>
                                      </p:cBhvr>
                                    </p:animEffect>
                                  </p:childTnLst>
                                </p:cTn>
                              </p:par>
                            </p:childTnLst>
                          </p:cTn>
                        </p:par>
                        <p:par>
                          <p:cTn id="16" fill="hold">
                            <p:stCondLst>
                              <p:cond delay="2500"/>
                            </p:stCondLst>
                            <p:childTnLst>
                              <p:par>
                                <p:cTn id="17" presetID="10" presetClass="entr" presetSubtype="0" fill="hold" grpId="0" nodeType="after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500"/>
                                        <p:tgtEl>
                                          <p:spTgt spid="19"/>
                                        </p:tgtEl>
                                      </p:cBhvr>
                                    </p:animEffect>
                                  </p:childTnLst>
                                </p:cTn>
                              </p:par>
                              <p:par>
                                <p:cTn id="20" presetID="10" presetClass="entr" presetSubtype="0" fill="hold"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par>
                                <p:cTn id="23" presetID="10" presetClass="entr" presetSubtype="0" fill="hold" nodeType="with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fade">
                                      <p:cBhvr>
                                        <p:cTn id="28" dur="500"/>
                                        <p:tgtEl>
                                          <p:spTgt spid="11"/>
                                        </p:tgtEl>
                                      </p:cBhvr>
                                    </p:animEffect>
                                  </p:childTnLst>
                                </p:cTn>
                              </p:par>
                              <p:par>
                                <p:cTn id="29" presetID="10" presetClass="entr" presetSubtype="0" fill="hold" nodeType="withEffect">
                                  <p:stCondLst>
                                    <p:cond delay="0"/>
                                  </p:stCondLst>
                                  <p:childTnLst>
                                    <p:set>
                                      <p:cBhvr>
                                        <p:cTn id="30" dur="1" fill="hold">
                                          <p:stCondLst>
                                            <p:cond delay="0"/>
                                          </p:stCondLst>
                                        </p:cTn>
                                        <p:tgtEl>
                                          <p:spTgt spid="14"/>
                                        </p:tgtEl>
                                        <p:attrNameLst>
                                          <p:attrName>style.visibility</p:attrName>
                                        </p:attrNameLst>
                                      </p:cBhvr>
                                      <p:to>
                                        <p:strVal val="visible"/>
                                      </p:to>
                                    </p:set>
                                    <p:animEffect transition="in" filter="fade">
                                      <p:cBhvr>
                                        <p:cTn id="31" dur="500"/>
                                        <p:tgtEl>
                                          <p:spTgt spid="1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fade">
                                      <p:cBhvr>
                                        <p:cTn id="34" dur="500"/>
                                        <p:tgtEl>
                                          <p:spTgt spid="15"/>
                                        </p:tgtEl>
                                      </p:cBhvr>
                                    </p:animEffect>
                                  </p:childTnLst>
                                </p:cTn>
                              </p:par>
                              <p:par>
                                <p:cTn id="35" presetID="10" presetClass="entr" presetSubtype="0" fill="hold" nodeType="with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fade">
                                      <p:cBhvr>
                                        <p:cTn id="37" dur="500"/>
                                        <p:tgtEl>
                                          <p:spTgt spid="16"/>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500"/>
                                        <p:tgtEl>
                                          <p:spTgt spid="17"/>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fade">
                                      <p:cBhvr>
                                        <p:cTn id="43" dur="500"/>
                                        <p:tgtEl>
                                          <p:spTgt spid="18"/>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20"/>
                                        </p:tgtEl>
                                        <p:attrNameLst>
                                          <p:attrName>style.visibility</p:attrName>
                                        </p:attrNameLst>
                                      </p:cBhvr>
                                      <p:to>
                                        <p:strVal val="visible"/>
                                      </p:to>
                                    </p:set>
                                    <p:animEffect transition="in" filter="fade">
                                      <p:cBhvr>
                                        <p:cTn id="46" dur="500"/>
                                        <p:tgtEl>
                                          <p:spTgt spid="20"/>
                                        </p:tgtEl>
                                      </p:cBhvr>
                                    </p:animEffect>
                                  </p:childTnLst>
                                </p:cTn>
                              </p:par>
                              <p:par>
                                <p:cTn id="47" presetID="10" presetClass="entr" presetSubtype="0"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Effect transition="in" filter="fade">
                                      <p:cBhvr>
                                        <p:cTn id="49" dur="500"/>
                                        <p:tgtEl>
                                          <p:spTgt spid="21"/>
                                        </p:tgtEl>
                                      </p:cBhvr>
                                    </p:animEffect>
                                  </p:childTnLst>
                                </p:cTn>
                              </p:par>
                              <p:par>
                                <p:cTn id="50" presetID="10" presetClass="entr" presetSubtype="0" fill="hold" nodeType="withEffect">
                                  <p:stCondLst>
                                    <p:cond delay="0"/>
                                  </p:stCondLst>
                                  <p:childTnLst>
                                    <p:set>
                                      <p:cBhvr>
                                        <p:cTn id="51" dur="1" fill="hold">
                                          <p:stCondLst>
                                            <p:cond delay="0"/>
                                          </p:stCondLst>
                                        </p:cTn>
                                        <p:tgtEl>
                                          <p:spTgt spid="28"/>
                                        </p:tgtEl>
                                        <p:attrNameLst>
                                          <p:attrName>style.visibility</p:attrName>
                                        </p:attrNameLst>
                                      </p:cBhvr>
                                      <p:to>
                                        <p:strVal val="visible"/>
                                      </p:to>
                                    </p:set>
                                    <p:animEffect transition="in" filter="fade">
                                      <p:cBhvr>
                                        <p:cTn id="52" dur="500"/>
                                        <p:tgtEl>
                                          <p:spTgt spid="28"/>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9"/>
                                        </p:tgtEl>
                                        <p:attrNameLst>
                                          <p:attrName>style.visibility</p:attrName>
                                        </p:attrNameLst>
                                      </p:cBhvr>
                                      <p:to>
                                        <p:strVal val="visible"/>
                                      </p:to>
                                    </p:set>
                                    <p:animEffect transition="in" filter="fade">
                                      <p:cBhvr>
                                        <p:cTn id="55"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1" grpId="0"/>
      <p:bldP spid="15" grpId="0"/>
      <p:bldP spid="17" grpId="0"/>
      <p:bldP spid="18" grpId="0"/>
      <p:bldP spid="19" grpId="0"/>
      <p:bldP spid="20" grpId="0"/>
      <p:bldP spid="29" grpId="0"/>
      <p:bldP spid="33"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 name="TextBox 14"/>
          <p:cNvSpPr txBox="1"/>
          <p:nvPr/>
        </p:nvSpPr>
        <p:spPr>
          <a:xfrm>
            <a:off x="7300226" y="6581001"/>
            <a:ext cx="1843774" cy="276999"/>
          </a:xfrm>
          <a:prstGeom prst="rect">
            <a:avLst/>
          </a:prstGeom>
          <a:noFill/>
        </p:spPr>
        <p:txBody>
          <a:bodyPr wrap="none" rtlCol="0">
            <a:spAutoFit/>
          </a:bodyPr>
          <a:lstStyle/>
          <a:p>
            <a:pPr algn="r"/>
            <a:r>
              <a:rPr lang="en-US" sz="1200" b="1" dirty="0">
                <a:solidFill>
                  <a:schemeClr val="tx1">
                    <a:lumMod val="75000"/>
                    <a:lumOff val="25000"/>
                  </a:schemeClr>
                </a:solidFill>
                <a:hlinkClick r:id="rId2"/>
              </a:rPr>
              <a:t>www.stevewyborney.com</a:t>
            </a:r>
            <a:endParaRPr lang="en-US" sz="1200" b="1" dirty="0">
              <a:solidFill>
                <a:schemeClr val="bg1"/>
              </a:solidFill>
            </a:endParaRPr>
          </a:p>
        </p:txBody>
      </p:sp>
      <p:sp>
        <p:nvSpPr>
          <p:cNvPr id="16" name="TextBox 15"/>
          <p:cNvSpPr txBox="1"/>
          <p:nvPr/>
        </p:nvSpPr>
        <p:spPr>
          <a:xfrm>
            <a:off x="-26524" y="6581001"/>
            <a:ext cx="1228093" cy="276999"/>
          </a:xfrm>
          <a:prstGeom prst="rect">
            <a:avLst/>
          </a:prstGeom>
          <a:noFill/>
        </p:spPr>
        <p:txBody>
          <a:bodyPr wrap="none" rtlCol="0">
            <a:spAutoFit/>
          </a:bodyPr>
          <a:lstStyle/>
          <a:p>
            <a:r>
              <a:rPr lang="en-US" sz="1200" b="1" dirty="0">
                <a:solidFill>
                  <a:schemeClr val="bg1"/>
                </a:solidFill>
              </a:rPr>
              <a:t>Steve </a:t>
            </a:r>
            <a:r>
              <a:rPr lang="en-US" sz="1200" b="1" dirty="0" err="1" smtClean="0">
                <a:solidFill>
                  <a:schemeClr val="bg1"/>
                </a:solidFill>
              </a:rPr>
              <a:t>Wyborney</a:t>
            </a:r>
            <a:endParaRPr lang="en-US" sz="1200" b="1" dirty="0">
              <a:solidFill>
                <a:schemeClr val="bg1"/>
              </a:solidFill>
            </a:endParaRPr>
          </a:p>
        </p:txBody>
      </p:sp>
      <p:sp>
        <p:nvSpPr>
          <p:cNvPr id="22" name="Title 1"/>
          <p:cNvSpPr txBox="1">
            <a:spLocks/>
          </p:cNvSpPr>
          <p:nvPr/>
        </p:nvSpPr>
        <p:spPr>
          <a:xfrm>
            <a:off x="0" y="381000"/>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6000" b="1" dirty="0" smtClean="0">
                <a:solidFill>
                  <a:srgbClr val="FFFF00"/>
                </a:solidFill>
              </a:rPr>
              <a:t>20 Days of Number Sense &amp; </a:t>
            </a:r>
          </a:p>
          <a:p>
            <a:r>
              <a:rPr lang="en-US" sz="6000" b="1" dirty="0" smtClean="0">
                <a:solidFill>
                  <a:srgbClr val="FFFF00"/>
                </a:solidFill>
              </a:rPr>
              <a:t>Rich Math Talk</a:t>
            </a:r>
            <a:endParaRPr lang="en-US" sz="6000" b="1" dirty="0">
              <a:solidFill>
                <a:srgbClr val="FFFF00"/>
              </a:solidFill>
            </a:endParaRPr>
          </a:p>
        </p:txBody>
      </p:sp>
      <p:sp>
        <p:nvSpPr>
          <p:cNvPr id="24" name="Title 1"/>
          <p:cNvSpPr txBox="1">
            <a:spLocks/>
          </p:cNvSpPr>
          <p:nvPr/>
        </p:nvSpPr>
        <p:spPr>
          <a:xfrm>
            <a:off x="0" y="2514600"/>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5400" b="1" dirty="0" smtClean="0">
                <a:solidFill>
                  <a:srgbClr val="C00000"/>
                </a:solidFill>
              </a:rPr>
              <a:t>Day </a:t>
            </a:r>
            <a:r>
              <a:rPr lang="en-US" sz="5400" b="1" dirty="0" smtClean="0">
                <a:solidFill>
                  <a:srgbClr val="C00000"/>
                </a:solidFill>
              </a:rPr>
              <a:t>#9 </a:t>
            </a:r>
            <a:r>
              <a:rPr lang="en-US" sz="5400" b="1" dirty="0" smtClean="0">
                <a:solidFill>
                  <a:srgbClr val="C00000"/>
                </a:solidFill>
              </a:rPr>
              <a:t>(of 20)</a:t>
            </a:r>
            <a:endParaRPr lang="en-US" sz="5400" b="1" dirty="0">
              <a:solidFill>
                <a:srgbClr val="C00000"/>
              </a:solidFill>
            </a:endParaRPr>
          </a:p>
        </p:txBody>
      </p:sp>
      <p:sp>
        <p:nvSpPr>
          <p:cNvPr id="33" name="Title 1"/>
          <p:cNvSpPr txBox="1">
            <a:spLocks/>
          </p:cNvSpPr>
          <p:nvPr/>
        </p:nvSpPr>
        <p:spPr>
          <a:xfrm>
            <a:off x="0" y="4271962"/>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5400" b="1" dirty="0" smtClean="0">
                <a:solidFill>
                  <a:schemeClr val="bg1"/>
                </a:solidFill>
              </a:rPr>
              <a:t>Exclusive </a:t>
            </a:r>
            <a:r>
              <a:rPr lang="en-US" sz="5400" b="1" dirty="0" smtClean="0">
                <a:solidFill>
                  <a:schemeClr val="bg1"/>
                </a:solidFill>
              </a:rPr>
              <a:t>Splat! Slides</a:t>
            </a:r>
            <a:endParaRPr lang="en-US" sz="5400" b="1" dirty="0" smtClean="0">
              <a:solidFill>
                <a:schemeClr val="bg1"/>
              </a:solidFill>
            </a:endParaRPr>
          </a:p>
          <a:p>
            <a:r>
              <a:rPr lang="en-US" sz="2800" b="1" dirty="0" smtClean="0">
                <a:solidFill>
                  <a:schemeClr val="bg1"/>
                </a:solidFill>
              </a:rPr>
              <a:t>(These </a:t>
            </a:r>
            <a:r>
              <a:rPr lang="en-US" sz="2800" b="1" dirty="0" smtClean="0">
                <a:solidFill>
                  <a:schemeClr val="bg1"/>
                </a:solidFill>
              </a:rPr>
              <a:t>Splat! slides do </a:t>
            </a:r>
            <a:r>
              <a:rPr lang="en-US" sz="2800" b="1" dirty="0" smtClean="0">
                <a:solidFill>
                  <a:schemeClr val="bg1"/>
                </a:solidFill>
              </a:rPr>
              <a:t>not appear anywhere else.)</a:t>
            </a:r>
            <a:endParaRPr lang="en-US" sz="2800" b="1" dirty="0">
              <a:solidFill>
                <a:schemeClr val="bg1"/>
              </a:solidFill>
            </a:endParaRPr>
          </a:p>
        </p:txBody>
      </p:sp>
    </p:spTree>
    <p:extLst>
      <p:ext uri="{BB962C8B-B14F-4D97-AF65-F5344CB8AC3E}">
        <p14:creationId xmlns:p14="http://schemas.microsoft.com/office/powerpoint/2010/main" val="2929199418"/>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2133600"/>
            <a:ext cx="9144000" cy="1470025"/>
          </a:xfrm>
        </p:spPr>
        <p:txBody>
          <a:bodyPr>
            <a:noAutofit/>
          </a:bodyPr>
          <a:lstStyle/>
          <a:p>
            <a:r>
              <a:rPr lang="en-US" sz="13800" b="1" dirty="0" smtClean="0">
                <a:solidFill>
                  <a:schemeClr val="tx2">
                    <a:lumMod val="60000"/>
                    <a:lumOff val="40000"/>
                  </a:schemeClr>
                </a:solidFill>
              </a:rPr>
              <a:t>Level G</a:t>
            </a:r>
            <a:br>
              <a:rPr lang="en-US" sz="13800" b="1" dirty="0" smtClean="0">
                <a:solidFill>
                  <a:schemeClr val="tx2">
                    <a:lumMod val="60000"/>
                    <a:lumOff val="40000"/>
                  </a:schemeClr>
                </a:solidFill>
              </a:rPr>
            </a:br>
            <a:r>
              <a:rPr lang="en-US" sz="6000" b="1" dirty="0" smtClean="0">
                <a:solidFill>
                  <a:schemeClr val="tx2">
                    <a:lumMod val="60000"/>
                    <a:lumOff val="40000"/>
                  </a:schemeClr>
                </a:solidFill>
              </a:rPr>
              <a:t/>
            </a:r>
            <a:br>
              <a:rPr lang="en-US" sz="6000" b="1" dirty="0" smtClean="0">
                <a:solidFill>
                  <a:schemeClr val="tx2">
                    <a:lumMod val="60000"/>
                    <a:lumOff val="40000"/>
                  </a:schemeClr>
                </a:solidFill>
              </a:rPr>
            </a:br>
            <a:r>
              <a:rPr lang="en-US" sz="6000" b="1" dirty="0" smtClean="0">
                <a:solidFill>
                  <a:schemeClr val="tx2">
                    <a:lumMod val="60000"/>
                    <a:lumOff val="40000"/>
                  </a:schemeClr>
                </a:solidFill>
              </a:rPr>
              <a:t>Multiple Fraction Splat!</a:t>
            </a:r>
            <a:r>
              <a:rPr lang="en-US" sz="6000" b="1" dirty="0">
                <a:solidFill>
                  <a:schemeClr val="tx2">
                    <a:lumMod val="60000"/>
                    <a:lumOff val="40000"/>
                  </a:schemeClr>
                </a:solidFill>
              </a:rPr>
              <a:t/>
            </a:r>
            <a:br>
              <a:rPr lang="en-US" sz="6000" b="1" dirty="0">
                <a:solidFill>
                  <a:schemeClr val="tx2">
                    <a:lumMod val="60000"/>
                    <a:lumOff val="40000"/>
                  </a:schemeClr>
                </a:solidFill>
              </a:rPr>
            </a:br>
            <a:r>
              <a:rPr lang="en-US" sz="6000" b="1" dirty="0" smtClean="0">
                <a:solidFill>
                  <a:schemeClr val="tx2">
                    <a:lumMod val="60000"/>
                    <a:lumOff val="40000"/>
                  </a:schemeClr>
                </a:solidFill>
              </a:rPr>
              <a:t/>
            </a:r>
            <a:br>
              <a:rPr lang="en-US" sz="6000" b="1" dirty="0" smtClean="0">
                <a:solidFill>
                  <a:schemeClr val="tx2">
                    <a:lumMod val="60000"/>
                    <a:lumOff val="40000"/>
                  </a:schemeClr>
                </a:solidFill>
              </a:rPr>
            </a:br>
            <a:endParaRPr lang="en-US" sz="6000" b="1" dirty="0" smtClean="0">
              <a:solidFill>
                <a:schemeClr val="tx2">
                  <a:lumMod val="60000"/>
                  <a:lumOff val="40000"/>
                </a:schemeClr>
              </a:solidFill>
            </a:endParaRPr>
          </a:p>
        </p:txBody>
      </p:sp>
      <p:sp>
        <p:nvSpPr>
          <p:cNvPr id="3" name="Rectangle 2"/>
          <p:cNvSpPr/>
          <p:nvPr/>
        </p:nvSpPr>
        <p:spPr>
          <a:xfrm>
            <a:off x="1524000" y="4648200"/>
            <a:ext cx="6400800" cy="1371600"/>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Grade Levels 5 – 12</a:t>
            </a:r>
            <a:endParaRPr lang="en-US" sz="6000" b="1" dirty="0">
              <a:solidFill>
                <a:schemeClr val="tx1"/>
              </a:solidFill>
            </a:endParaRPr>
          </a:p>
        </p:txBody>
      </p:sp>
    </p:spTree>
    <p:extLst>
      <p:ext uri="{BB962C8B-B14F-4D97-AF65-F5344CB8AC3E}">
        <p14:creationId xmlns:p14="http://schemas.microsoft.com/office/powerpoint/2010/main" val="2843716140"/>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857500"/>
            <a:ext cx="8229600" cy="1143000"/>
          </a:xfrm>
        </p:spPr>
        <p:txBody>
          <a:bodyPr>
            <a:normAutofit fontScale="90000"/>
          </a:bodyPr>
          <a:lstStyle/>
          <a:p>
            <a:pPr algn="l"/>
            <a:r>
              <a:rPr lang="en-US" dirty="0" smtClean="0"/>
              <a:t>Tip: </a:t>
            </a:r>
            <a:r>
              <a:rPr lang="en-US" dirty="0"/>
              <a:t>Remind students </a:t>
            </a:r>
            <a:r>
              <a:rPr lang="en-US" dirty="0" smtClean="0"/>
              <a:t>that the object is not to find the specific shapes that are under the Splat.</a:t>
            </a:r>
            <a:br>
              <a:rPr lang="en-US" dirty="0" smtClean="0"/>
            </a:br>
            <a:r>
              <a:rPr lang="en-US" dirty="0"/>
              <a:t/>
            </a:r>
            <a:br>
              <a:rPr lang="en-US" dirty="0"/>
            </a:br>
            <a:r>
              <a:rPr lang="en-US" dirty="0" smtClean="0"/>
              <a:t>Rather, the object is to find the </a:t>
            </a:r>
            <a:r>
              <a:rPr lang="en-US" b="1" i="1" u="sng" dirty="0" smtClean="0"/>
              <a:t>value</a:t>
            </a:r>
            <a:r>
              <a:rPr lang="en-US" dirty="0" smtClean="0"/>
              <a:t> under the Splat.</a:t>
            </a:r>
            <a:endParaRPr lang="en-US" dirty="0"/>
          </a:p>
        </p:txBody>
      </p:sp>
    </p:spTree>
    <p:extLst>
      <p:ext uri="{BB962C8B-B14F-4D97-AF65-F5344CB8AC3E}">
        <p14:creationId xmlns:p14="http://schemas.microsoft.com/office/powerpoint/2010/main" val="1723668651"/>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val 4"/>
          <p:cNvSpPr/>
          <p:nvPr/>
        </p:nvSpPr>
        <p:spPr>
          <a:xfrm>
            <a:off x="6961427" y="4559444"/>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4629566" y="2006744"/>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3225989" y="4213286"/>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5391566" y="3955598"/>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6580427" y="2279460"/>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9"/>
          <p:cNvSpPr/>
          <p:nvPr/>
        </p:nvSpPr>
        <p:spPr>
          <a:xfrm rot="16200000">
            <a:off x="2931865" y="1714406"/>
            <a:ext cx="4919406" cy="5106570"/>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rot="16200000">
            <a:off x="2931864" y="1714406"/>
            <a:ext cx="4919406" cy="5106570"/>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p:cNvSpPr/>
          <p:nvPr/>
        </p:nvSpPr>
        <p:spPr>
          <a:xfrm>
            <a:off x="2541827" y="1898460"/>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5706011" y="478995"/>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7</a:t>
            </a:r>
            <a:endParaRPr lang="en-US" sz="6000" b="1" dirty="0">
              <a:solidFill>
                <a:schemeClr val="tx1"/>
              </a:solidFill>
            </a:endParaRPr>
          </a:p>
        </p:txBody>
      </p:sp>
      <p:sp>
        <p:nvSpPr>
          <p:cNvPr id="12" name="Rectangular Callout 11"/>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How many blue shapes do you see? </a:t>
            </a:r>
            <a:endParaRPr lang="en-US" b="1" dirty="0">
              <a:solidFill>
                <a:schemeClr val="tx1"/>
              </a:solidFill>
            </a:endParaRPr>
          </a:p>
        </p:txBody>
      </p:sp>
      <p:sp>
        <p:nvSpPr>
          <p:cNvPr id="13" name="Rectangular Callout 12"/>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Splat!</a:t>
            </a:r>
            <a:endParaRPr lang="en-US" b="1" dirty="0">
              <a:solidFill>
                <a:schemeClr val="tx1"/>
              </a:solidFill>
            </a:endParaRPr>
          </a:p>
        </p:txBody>
      </p:sp>
      <p:sp>
        <p:nvSpPr>
          <p:cNvPr id="14" name="Rectangular Callout 13"/>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How many shapes are under the splat?  How do you know?</a:t>
            </a:r>
            <a:endParaRPr lang="en-US" b="1" dirty="0">
              <a:solidFill>
                <a:schemeClr val="tx1"/>
              </a:solidFill>
            </a:endParaRPr>
          </a:p>
        </p:txBody>
      </p:sp>
      <p:sp>
        <p:nvSpPr>
          <p:cNvPr id="15" name="Rectangular Callout 14"/>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How else could you know?</a:t>
            </a:r>
            <a:endParaRPr lang="en-US" b="1" dirty="0">
              <a:solidFill>
                <a:schemeClr val="tx1"/>
              </a:solidFill>
            </a:endParaRPr>
          </a:p>
        </p:txBody>
      </p:sp>
      <p:sp>
        <p:nvSpPr>
          <p:cNvPr id="16" name="Rectangular Callout 15"/>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Let’s look under the splat to see how many shapes are there.</a:t>
            </a:r>
            <a:endParaRPr lang="en-US" b="1" dirty="0">
              <a:solidFill>
                <a:schemeClr val="tx1"/>
              </a:solidFill>
            </a:endParaRPr>
          </a:p>
        </p:txBody>
      </p:sp>
      <p:sp>
        <p:nvSpPr>
          <p:cNvPr id="17" name="Rectangular Callout 16"/>
          <p:cNvSpPr/>
          <p:nvPr/>
        </p:nvSpPr>
        <p:spPr>
          <a:xfrm>
            <a:off x="381000" y="152400"/>
            <a:ext cx="1963848" cy="1371600"/>
          </a:xfrm>
          <a:prstGeom prst="wedgeRectCallout">
            <a:avLst>
              <a:gd name="adj1" fmla="val -59634"/>
              <a:gd name="adj2" fmla="val 98214"/>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schemeClr val="tx1"/>
                </a:solidFill>
              </a:rPr>
              <a:t>What can we learn from this picture?</a:t>
            </a:r>
            <a:endParaRPr lang="en-US" b="1" dirty="0">
              <a:solidFill>
                <a:schemeClr val="tx1"/>
              </a:solidFill>
            </a:endParaRPr>
          </a:p>
        </p:txBody>
      </p:sp>
      <p:sp>
        <p:nvSpPr>
          <p:cNvPr id="27" name="TextBox 2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28" name="TextBox 27"/>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Tree>
    <p:extLst>
      <p:ext uri="{BB962C8B-B14F-4D97-AF65-F5344CB8AC3E}">
        <p14:creationId xmlns:p14="http://schemas.microsoft.com/office/powerpoint/2010/main" val="3694037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0"/>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childTnLst>
                                  <p:subTnLst>
                                    <p:set>
                                      <p:cBhvr override="childStyle">
                                        <p:cTn dur="1" fill="hold" display="0" masterRel="nextClick" afterEffect="1"/>
                                        <p:tgtEl>
                                          <p:spTgt spid="12"/>
                                        </p:tgtEl>
                                        <p:attrNameLst>
                                          <p:attrName>style.visibility</p:attrName>
                                        </p:attrNameLst>
                                      </p:cBhvr>
                                      <p:to>
                                        <p:strVal val="hidden"/>
                                      </p:to>
                                    </p:set>
                                  </p:sub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0"/>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1"/>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3"/>
                                        </p:tgtEl>
                                        <p:attrNameLst>
                                          <p:attrName>style.visibility</p:attrName>
                                        </p:attrNameLst>
                                      </p:cBhvr>
                                      <p:to>
                                        <p:strVal val="visible"/>
                                      </p:to>
                                    </p:set>
                                  </p:childTnLst>
                                  <p:subTnLst>
                                    <p:set>
                                      <p:cBhvr override="childStyle">
                                        <p:cTn dur="1" fill="hold" display="0" masterRel="nextClick" afterEffect="1"/>
                                        <p:tgtEl>
                                          <p:spTgt spid="13"/>
                                        </p:tgtEl>
                                        <p:attrNameLst>
                                          <p:attrName>style.visibility</p:attrName>
                                        </p:attrNameLst>
                                      </p:cBhvr>
                                      <p:to>
                                        <p:strVal val="hidden"/>
                                      </p:to>
                                    </p:set>
                                  </p:sub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4"/>
                                        </p:tgtEl>
                                        <p:attrNameLst>
                                          <p:attrName>style.visibility</p:attrName>
                                        </p:attrNameLst>
                                      </p:cBhvr>
                                      <p:to>
                                        <p:strVal val="visible"/>
                                      </p:to>
                                    </p:set>
                                  </p:childTnLst>
                                  <p:subTnLst>
                                    <p:set>
                                      <p:cBhvr override="childStyle">
                                        <p:cTn dur="1" fill="hold" display="0" masterRel="nextClick" afterEffect="1"/>
                                        <p:tgtEl>
                                          <p:spTgt spid="14"/>
                                        </p:tgtEl>
                                        <p:attrNameLst>
                                          <p:attrName>style.visibility</p:attrName>
                                        </p:attrNameLst>
                                      </p:cBhvr>
                                      <p:to>
                                        <p:strVal val="hidden"/>
                                      </p:to>
                                    </p:set>
                                  </p:sub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childTnLst>
                                  <p:subTnLst>
                                    <p:set>
                                      <p:cBhvr override="childStyle">
                                        <p:cTn dur="1" fill="hold" display="0" masterRel="nextClick" afterEffect="1"/>
                                        <p:tgtEl>
                                          <p:spTgt spid="15"/>
                                        </p:tgtEl>
                                        <p:attrNameLst>
                                          <p:attrName>style.visibility</p:attrName>
                                        </p:attrNameLst>
                                      </p:cBhvr>
                                      <p:to>
                                        <p:strVal val="hidden"/>
                                      </p:to>
                                    </p:set>
                                  </p:sub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6"/>
                                        </p:tgtEl>
                                        <p:attrNameLst>
                                          <p:attrName>style.visibility</p:attrName>
                                        </p:attrNameLst>
                                      </p:cBhvr>
                                      <p:to>
                                        <p:strVal val="visible"/>
                                      </p:to>
                                    </p:set>
                                  </p:childTnLst>
                                  <p:subTnLst>
                                    <p:set>
                                      <p:cBhvr override="childStyle">
                                        <p:cTn dur="1" fill="hold" display="0" masterRel="nextClick" afterEffect="1"/>
                                        <p:tgtEl>
                                          <p:spTgt spid="16"/>
                                        </p:tgtEl>
                                        <p:attrNameLst>
                                          <p:attrName>style.visibility</p:attrName>
                                        </p:attrNameLst>
                                      </p:cBhvr>
                                      <p:to>
                                        <p:strVal val="hidden"/>
                                      </p:to>
                                    </p:set>
                                  </p:subTnLst>
                                </p:cTn>
                              </p:par>
                            </p:childTnLst>
                          </p:cTn>
                        </p:par>
                      </p:childTnLst>
                    </p:cTn>
                  </p:par>
                  <p:par>
                    <p:cTn id="47" fill="hold">
                      <p:stCondLst>
                        <p:cond delay="indefinite"/>
                      </p:stCondLst>
                      <p:childTnLst>
                        <p:par>
                          <p:cTn id="48" fill="hold">
                            <p:stCondLst>
                              <p:cond delay="0"/>
                            </p:stCondLst>
                            <p:childTnLst>
                              <p:par>
                                <p:cTn id="49" presetID="1" presetClass="exit" presetSubtype="0" fill="hold" grpId="1" nodeType="clickEffect">
                                  <p:stCondLst>
                                    <p:cond delay="0"/>
                                  </p:stCondLst>
                                  <p:childTnLst>
                                    <p:set>
                                      <p:cBhvr>
                                        <p:cTn id="50" dur="1" fill="hold">
                                          <p:stCondLst>
                                            <p:cond delay="0"/>
                                          </p:stCondLst>
                                        </p:cTn>
                                        <p:tgtEl>
                                          <p:spTgt spid="10"/>
                                        </p:tgtEl>
                                        <p:attrNameLst>
                                          <p:attrName>style.visibility</p:attrName>
                                        </p:attrNameLst>
                                      </p:cBhvr>
                                      <p:to>
                                        <p:strVal val="hidden"/>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17"/>
                                        </p:tgtEl>
                                        <p:attrNameLst>
                                          <p:attrName>style.visibility</p:attrName>
                                        </p:attrNameLst>
                                      </p:cBhvr>
                                      <p:to>
                                        <p:strVal val="visible"/>
                                      </p:to>
                                    </p:set>
                                  </p:childTnLst>
                                  <p:subTnLst>
                                    <p:set>
                                      <p:cBhvr override="childStyle">
                                        <p:cTn dur="1" fill="hold" display="0" masterRel="nextClick" afterEffect="1"/>
                                        <p:tgtEl>
                                          <p:spTgt spid="17"/>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8" grpId="0" animBg="1"/>
      <p:bldP spid="19" grpId="0" animBg="1"/>
      <p:bldP spid="20" grpId="0" animBg="1"/>
      <p:bldP spid="10" grpId="0" animBg="1"/>
      <p:bldP spid="10" grpId="1" animBg="1"/>
      <p:bldP spid="11" grpId="0" animBg="1"/>
      <p:bldP spid="4" grpId="0" animBg="1"/>
      <p:bldP spid="7" grpId="0" animBg="1"/>
      <p:bldP spid="9" grpId="0" animBg="1"/>
      <p:bldP spid="12" grpId="0" animBg="1"/>
      <p:bldP spid="13" grpId="0" animBg="1"/>
      <p:bldP spid="14" grpId="0" animBg="1"/>
      <p:bldP spid="15" grpId="0" animBg="1"/>
      <p:bldP spid="16" grpId="0" animBg="1"/>
      <p:bldP spid="17"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3" name="Group 282"/>
          <p:cNvGrpSpPr/>
          <p:nvPr/>
        </p:nvGrpSpPr>
        <p:grpSpPr>
          <a:xfrm>
            <a:off x="7478485" y="2242455"/>
            <a:ext cx="587829" cy="587829"/>
            <a:chOff x="457200" y="-3634962"/>
            <a:chExt cx="1126895" cy="1126895"/>
          </a:xfrm>
        </p:grpSpPr>
        <p:grpSp>
          <p:nvGrpSpPr>
            <p:cNvPr id="284" name="Group 283"/>
            <p:cNvGrpSpPr/>
            <p:nvPr/>
          </p:nvGrpSpPr>
          <p:grpSpPr>
            <a:xfrm>
              <a:off x="457200" y="-3634962"/>
              <a:ext cx="1126895" cy="1126895"/>
              <a:chOff x="1270404" y="811874"/>
              <a:chExt cx="1126895" cy="1126895"/>
            </a:xfrm>
          </p:grpSpPr>
          <p:sp>
            <p:nvSpPr>
              <p:cNvPr id="287" name="Oval 286"/>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8" name="Pie 287"/>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285" name="Straight Connector 284"/>
            <p:cNvCxnSpPr>
              <a:stCxn id="287" idx="0"/>
              <a:endCxn id="287"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 name="Straight Connector 285"/>
            <p:cNvCxnSpPr>
              <a:stCxn id="287" idx="2"/>
              <a:endCxn id="288"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9" name="Group 288"/>
          <p:cNvGrpSpPr/>
          <p:nvPr/>
        </p:nvGrpSpPr>
        <p:grpSpPr>
          <a:xfrm>
            <a:off x="5715000" y="4844374"/>
            <a:ext cx="587829" cy="587829"/>
            <a:chOff x="457200" y="-3634962"/>
            <a:chExt cx="1126895" cy="1126895"/>
          </a:xfrm>
        </p:grpSpPr>
        <p:grpSp>
          <p:nvGrpSpPr>
            <p:cNvPr id="290" name="Group 289"/>
            <p:cNvGrpSpPr/>
            <p:nvPr/>
          </p:nvGrpSpPr>
          <p:grpSpPr>
            <a:xfrm>
              <a:off x="457200" y="-3634962"/>
              <a:ext cx="1126895" cy="1126895"/>
              <a:chOff x="1270404" y="811874"/>
              <a:chExt cx="1126895" cy="1126895"/>
            </a:xfrm>
          </p:grpSpPr>
          <p:sp>
            <p:nvSpPr>
              <p:cNvPr id="293" name="Oval 292"/>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Pie 293"/>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291" name="Straight Connector 290"/>
            <p:cNvCxnSpPr>
              <a:stCxn id="293" idx="0"/>
              <a:endCxn id="293"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 name="Straight Connector 291"/>
            <p:cNvCxnSpPr>
              <a:stCxn id="293" idx="2"/>
              <a:endCxn id="294"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5" name="Group 294"/>
          <p:cNvGrpSpPr/>
          <p:nvPr/>
        </p:nvGrpSpPr>
        <p:grpSpPr>
          <a:xfrm>
            <a:off x="3940630" y="1991520"/>
            <a:ext cx="587829" cy="587829"/>
            <a:chOff x="457200" y="-3634962"/>
            <a:chExt cx="1126895" cy="1126895"/>
          </a:xfrm>
        </p:grpSpPr>
        <p:grpSp>
          <p:nvGrpSpPr>
            <p:cNvPr id="296" name="Group 295"/>
            <p:cNvGrpSpPr/>
            <p:nvPr/>
          </p:nvGrpSpPr>
          <p:grpSpPr>
            <a:xfrm>
              <a:off x="457200" y="-3634962"/>
              <a:ext cx="1126895" cy="1126895"/>
              <a:chOff x="1270404" y="811874"/>
              <a:chExt cx="1126895" cy="1126895"/>
            </a:xfrm>
          </p:grpSpPr>
          <p:sp>
            <p:nvSpPr>
              <p:cNvPr id="299" name="Oval 298"/>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Pie 299"/>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297" name="Straight Connector 296"/>
            <p:cNvCxnSpPr>
              <a:stCxn id="299" idx="0"/>
              <a:endCxn id="299"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 name="Straight Connector 297"/>
            <p:cNvCxnSpPr>
              <a:stCxn id="299" idx="2"/>
              <a:endCxn id="300"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01" name="Group 300"/>
          <p:cNvGrpSpPr/>
          <p:nvPr/>
        </p:nvGrpSpPr>
        <p:grpSpPr>
          <a:xfrm>
            <a:off x="1282320" y="4692378"/>
            <a:ext cx="587829" cy="587829"/>
            <a:chOff x="457200" y="-3634962"/>
            <a:chExt cx="1126895" cy="1126895"/>
          </a:xfrm>
        </p:grpSpPr>
        <p:grpSp>
          <p:nvGrpSpPr>
            <p:cNvPr id="302" name="Group 301"/>
            <p:cNvGrpSpPr/>
            <p:nvPr/>
          </p:nvGrpSpPr>
          <p:grpSpPr>
            <a:xfrm>
              <a:off x="457200" y="-3634962"/>
              <a:ext cx="1126895" cy="1126895"/>
              <a:chOff x="1270404" y="811874"/>
              <a:chExt cx="1126895" cy="1126895"/>
            </a:xfrm>
          </p:grpSpPr>
          <p:sp>
            <p:nvSpPr>
              <p:cNvPr id="472" name="Oval 471"/>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3" name="Pie 472"/>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03" name="Straight Connector 302"/>
            <p:cNvCxnSpPr>
              <a:stCxn id="472" idx="0"/>
              <a:endCxn id="472"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 name="Straight Connector 303"/>
            <p:cNvCxnSpPr>
              <a:stCxn id="472" idx="2"/>
              <a:endCxn id="473"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96" name="Oval 495"/>
          <p:cNvSpPr/>
          <p:nvPr/>
        </p:nvSpPr>
        <p:spPr>
          <a:xfrm>
            <a:off x="1282319" y="2358719"/>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7" name="Oval 496"/>
          <p:cNvSpPr/>
          <p:nvPr/>
        </p:nvSpPr>
        <p:spPr>
          <a:xfrm>
            <a:off x="4528459" y="4194248"/>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8" name="Oval 497"/>
          <p:cNvSpPr/>
          <p:nvPr/>
        </p:nvSpPr>
        <p:spPr>
          <a:xfrm>
            <a:off x="6008914" y="2053918"/>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9" name="Oval 498"/>
          <p:cNvSpPr/>
          <p:nvPr/>
        </p:nvSpPr>
        <p:spPr>
          <a:xfrm>
            <a:off x="3352800" y="4782077"/>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0" name="Oval 499"/>
          <p:cNvSpPr/>
          <p:nvPr/>
        </p:nvSpPr>
        <p:spPr>
          <a:xfrm>
            <a:off x="7772400" y="4722204"/>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Freeform 500"/>
          <p:cNvSpPr/>
          <p:nvPr/>
        </p:nvSpPr>
        <p:spPr>
          <a:xfrm rot="16200000">
            <a:off x="992959" y="3236313"/>
            <a:ext cx="3276606" cy="340126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2" name="Freeform 501"/>
          <p:cNvSpPr/>
          <p:nvPr/>
        </p:nvSpPr>
        <p:spPr>
          <a:xfrm rot="16200000">
            <a:off x="992960" y="3236314"/>
            <a:ext cx="3276601" cy="3401264"/>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31"/>
          <p:cNvSpPr/>
          <p:nvPr/>
        </p:nvSpPr>
        <p:spPr>
          <a:xfrm rot="16200000">
            <a:off x="3701255" y="384625"/>
            <a:ext cx="3276606" cy="340126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33"/>
          <p:cNvSpPr/>
          <p:nvPr/>
        </p:nvSpPr>
        <p:spPr>
          <a:xfrm rot="16200000">
            <a:off x="5401891" y="3326792"/>
            <a:ext cx="3276606" cy="340126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32"/>
          <p:cNvSpPr/>
          <p:nvPr/>
        </p:nvSpPr>
        <p:spPr>
          <a:xfrm rot="16200000">
            <a:off x="3701256" y="384626"/>
            <a:ext cx="3276601" cy="3401264"/>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35"/>
          <p:cNvSpPr/>
          <p:nvPr/>
        </p:nvSpPr>
        <p:spPr>
          <a:xfrm rot="16200000">
            <a:off x="5401892" y="3326793"/>
            <a:ext cx="3276601" cy="3401264"/>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7</a:t>
            </a:r>
            <a:endParaRPr lang="en-US" sz="6000" b="1" dirty="0">
              <a:solidFill>
                <a:schemeClr val="tx1"/>
              </a:solidFill>
            </a:endParaRPr>
          </a:p>
        </p:txBody>
      </p:sp>
      <p:sp>
        <p:nvSpPr>
          <p:cNvPr id="47" name="Oval 46"/>
          <p:cNvSpPr/>
          <p:nvPr/>
        </p:nvSpPr>
        <p:spPr>
          <a:xfrm>
            <a:off x="3352800" y="838200"/>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ular Callout 26"/>
          <p:cNvSpPr/>
          <p:nvPr/>
        </p:nvSpPr>
        <p:spPr>
          <a:xfrm>
            <a:off x="381000" y="3810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What is the total?</a:t>
            </a:r>
          </a:p>
        </p:txBody>
      </p:sp>
      <p:sp>
        <p:nvSpPr>
          <p:cNvPr id="28" name="Rectangular Callout 27"/>
          <p:cNvSpPr/>
          <p:nvPr/>
        </p:nvSpPr>
        <p:spPr>
          <a:xfrm>
            <a:off x="381000" y="3810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Splat!</a:t>
            </a:r>
          </a:p>
        </p:txBody>
      </p:sp>
      <p:sp>
        <p:nvSpPr>
          <p:cNvPr id="29" name="Rectangular Callout 28"/>
          <p:cNvSpPr/>
          <p:nvPr/>
        </p:nvSpPr>
        <p:spPr>
          <a:xfrm>
            <a:off x="381000" y="3810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600" b="1" dirty="0">
                <a:solidFill>
                  <a:schemeClr val="tx1"/>
                </a:solidFill>
              </a:rPr>
              <a:t>These splats are the same color, so they must be covering the same number.  What number is under each splat? </a:t>
            </a:r>
          </a:p>
        </p:txBody>
      </p:sp>
      <p:sp>
        <p:nvSpPr>
          <p:cNvPr id="30" name="Rectangular Callout 29"/>
          <p:cNvSpPr/>
          <p:nvPr/>
        </p:nvSpPr>
        <p:spPr>
          <a:xfrm>
            <a:off x="379594" y="3810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How do you know?</a:t>
            </a:r>
          </a:p>
        </p:txBody>
      </p:sp>
      <p:sp>
        <p:nvSpPr>
          <p:cNvPr id="43" name="Rectangular Callout 42"/>
          <p:cNvSpPr/>
          <p:nvPr/>
        </p:nvSpPr>
        <p:spPr>
          <a:xfrm>
            <a:off x="381000" y="3810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smtClean="0">
                <a:solidFill>
                  <a:schemeClr val="tx1"/>
                </a:solidFill>
              </a:rPr>
              <a:t>How else could you know?</a:t>
            </a:r>
            <a:endParaRPr lang="en-US" b="1" dirty="0">
              <a:solidFill>
                <a:schemeClr val="tx1"/>
              </a:solidFill>
            </a:endParaRPr>
          </a:p>
        </p:txBody>
      </p:sp>
      <p:sp>
        <p:nvSpPr>
          <p:cNvPr id="31" name="Rectangular Callout 30"/>
          <p:cNvSpPr/>
          <p:nvPr/>
        </p:nvSpPr>
        <p:spPr>
          <a:xfrm>
            <a:off x="381000" y="3810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Let’s look under the splats to see what number is there.</a:t>
            </a:r>
          </a:p>
        </p:txBody>
      </p:sp>
      <p:sp>
        <p:nvSpPr>
          <p:cNvPr id="37" name="Rectangular Callout 36"/>
          <p:cNvSpPr/>
          <p:nvPr/>
        </p:nvSpPr>
        <p:spPr>
          <a:xfrm>
            <a:off x="382406" y="3810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What can we learn from this picture?</a:t>
            </a:r>
          </a:p>
        </p:txBody>
      </p:sp>
      <p:sp>
        <p:nvSpPr>
          <p:cNvPr id="202" name="TextBox 201"/>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203" name="TextBox 202"/>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Tree>
    <p:extLst>
      <p:ext uri="{BB962C8B-B14F-4D97-AF65-F5344CB8AC3E}">
        <p14:creationId xmlns:p14="http://schemas.microsoft.com/office/powerpoint/2010/main" val="1843461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83"/>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89"/>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95"/>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0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9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497"/>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98"/>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499"/>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500"/>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27"/>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35"/>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32"/>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3"/>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4"/>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6"/>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28"/>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501"/>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502"/>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29"/>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30"/>
                                        </p:tgtEl>
                                        <p:attrNameLst>
                                          <p:attrName>style.visibility</p:attrName>
                                        </p:attrNameLst>
                                      </p:cBhvr>
                                      <p:to>
                                        <p:strVal val="visible"/>
                                      </p:to>
                                    </p:set>
                                  </p:childTnLst>
                                </p:cTn>
                              </p:par>
                            </p:childTnLst>
                          </p:cTn>
                        </p:par>
                      </p:childTnLst>
                    </p:cTn>
                  </p:par>
                  <p:par>
                    <p:cTn id="57" fill="hold">
                      <p:stCondLst>
                        <p:cond delay="indefinite"/>
                      </p:stCondLst>
                      <p:childTnLst>
                        <p:par>
                          <p:cTn id="58" fill="hold">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43"/>
                                        </p:tgtEl>
                                        <p:attrNameLst>
                                          <p:attrName>style.visibility</p:attrName>
                                        </p:attrNameLst>
                                      </p:cBhvr>
                                      <p:to>
                                        <p:strVal val="visible"/>
                                      </p:to>
                                    </p:set>
                                  </p:childTnLst>
                                </p:cTn>
                              </p:par>
                            </p:childTnLst>
                          </p:cTn>
                        </p:par>
                      </p:childTnLst>
                    </p:cTn>
                  </p:par>
                  <p:par>
                    <p:cTn id="61" fill="hold">
                      <p:stCondLst>
                        <p:cond delay="indefinite"/>
                      </p:stCondLst>
                      <p:childTnLst>
                        <p:par>
                          <p:cTn id="62" fill="hold">
                            <p:stCondLst>
                              <p:cond delay="0"/>
                            </p:stCondLst>
                            <p:childTnLst>
                              <p:par>
                                <p:cTn id="63" presetID="1" presetClass="entr" presetSubtype="0" fill="hold" grpId="0" nodeType="clickEffect">
                                  <p:stCondLst>
                                    <p:cond delay="0"/>
                                  </p:stCondLst>
                                  <p:childTnLst>
                                    <p:set>
                                      <p:cBhvr>
                                        <p:cTn id="64" dur="1" fill="hold">
                                          <p:stCondLst>
                                            <p:cond delay="0"/>
                                          </p:stCondLst>
                                        </p:cTn>
                                        <p:tgtEl>
                                          <p:spTgt spid="31"/>
                                        </p:tgtEl>
                                        <p:attrNameLst>
                                          <p:attrName>style.visibility</p:attrName>
                                        </p:attrNameLst>
                                      </p:cBhvr>
                                      <p:to>
                                        <p:strVal val="visible"/>
                                      </p:to>
                                    </p:set>
                                  </p:childTnLst>
                                </p:cTn>
                              </p:par>
                            </p:childTnLst>
                          </p:cTn>
                        </p:par>
                      </p:childTnLst>
                    </p:cTn>
                  </p:par>
                  <p:par>
                    <p:cTn id="65" fill="hold">
                      <p:stCondLst>
                        <p:cond delay="indefinite"/>
                      </p:stCondLst>
                      <p:childTnLst>
                        <p:par>
                          <p:cTn id="66" fill="hold">
                            <p:stCondLst>
                              <p:cond delay="0"/>
                            </p:stCondLst>
                            <p:childTnLst>
                              <p:par>
                                <p:cTn id="67" presetID="1" presetClass="exit" presetSubtype="0" fill="hold" grpId="1" nodeType="clickEffect">
                                  <p:stCondLst>
                                    <p:cond delay="0"/>
                                  </p:stCondLst>
                                  <p:childTnLst>
                                    <p:set>
                                      <p:cBhvr>
                                        <p:cTn id="68" dur="1" fill="hold">
                                          <p:stCondLst>
                                            <p:cond delay="0"/>
                                          </p:stCondLst>
                                        </p:cTn>
                                        <p:tgtEl>
                                          <p:spTgt spid="32"/>
                                        </p:tgtEl>
                                        <p:attrNameLst>
                                          <p:attrName>style.visibility</p:attrName>
                                        </p:attrNameLst>
                                      </p:cBhvr>
                                      <p:to>
                                        <p:strVal val="hidden"/>
                                      </p:to>
                                    </p:set>
                                  </p:childTnLst>
                                </p:cTn>
                              </p:par>
                            </p:childTnLst>
                          </p:cTn>
                        </p:par>
                      </p:childTnLst>
                    </p:cTn>
                  </p:par>
                  <p:par>
                    <p:cTn id="69" fill="hold">
                      <p:stCondLst>
                        <p:cond delay="indefinite"/>
                      </p:stCondLst>
                      <p:childTnLst>
                        <p:par>
                          <p:cTn id="70" fill="hold">
                            <p:stCondLst>
                              <p:cond delay="0"/>
                            </p:stCondLst>
                            <p:childTnLst>
                              <p:par>
                                <p:cTn id="71" presetID="1" presetClass="exit" presetSubtype="0" fill="hold" grpId="1" nodeType="clickEffect">
                                  <p:stCondLst>
                                    <p:cond delay="0"/>
                                  </p:stCondLst>
                                  <p:childTnLst>
                                    <p:set>
                                      <p:cBhvr>
                                        <p:cTn id="72" dur="1" fill="hold">
                                          <p:stCondLst>
                                            <p:cond delay="0"/>
                                          </p:stCondLst>
                                        </p:cTn>
                                        <p:tgtEl>
                                          <p:spTgt spid="34"/>
                                        </p:tgtEl>
                                        <p:attrNameLst>
                                          <p:attrName>style.visibility</p:attrName>
                                        </p:attrNameLst>
                                      </p:cBhvr>
                                      <p:to>
                                        <p:strVal val="hidden"/>
                                      </p:to>
                                    </p:set>
                                  </p:childTnLst>
                                </p:cTn>
                              </p:par>
                            </p:childTnLst>
                          </p:cTn>
                        </p:par>
                      </p:childTnLst>
                    </p:cTn>
                  </p:par>
                  <p:par>
                    <p:cTn id="73" fill="hold">
                      <p:stCondLst>
                        <p:cond delay="indefinite"/>
                      </p:stCondLst>
                      <p:childTnLst>
                        <p:par>
                          <p:cTn id="74" fill="hold">
                            <p:stCondLst>
                              <p:cond delay="0"/>
                            </p:stCondLst>
                            <p:childTnLst>
                              <p:par>
                                <p:cTn id="75" presetID="1" presetClass="exit" presetSubtype="0" fill="hold" grpId="1" nodeType="clickEffect">
                                  <p:stCondLst>
                                    <p:cond delay="0"/>
                                  </p:stCondLst>
                                  <p:childTnLst>
                                    <p:set>
                                      <p:cBhvr>
                                        <p:cTn id="76" dur="1" fill="hold">
                                          <p:stCondLst>
                                            <p:cond delay="0"/>
                                          </p:stCondLst>
                                        </p:cTn>
                                        <p:tgtEl>
                                          <p:spTgt spid="501"/>
                                        </p:tgtEl>
                                        <p:attrNameLst>
                                          <p:attrName>style.visibility</p:attrName>
                                        </p:attrNameLst>
                                      </p:cBhvr>
                                      <p:to>
                                        <p:strVal val="hidden"/>
                                      </p:to>
                                    </p:set>
                                  </p:childTnLst>
                                </p:cTn>
                              </p:par>
                            </p:childTnLst>
                          </p:cTn>
                        </p:par>
                      </p:childTnLst>
                    </p:cTn>
                  </p:par>
                  <p:par>
                    <p:cTn id="77" fill="hold">
                      <p:stCondLst>
                        <p:cond delay="indefinite"/>
                      </p:stCondLst>
                      <p:childTnLst>
                        <p:par>
                          <p:cTn id="78" fill="hold">
                            <p:stCondLst>
                              <p:cond delay="0"/>
                            </p:stCondLst>
                            <p:childTnLst>
                              <p:par>
                                <p:cTn id="79" presetID="1" presetClass="entr" presetSubtype="0" fill="hold" grpId="0" nodeType="clickEffect">
                                  <p:stCondLst>
                                    <p:cond delay="0"/>
                                  </p:stCondLst>
                                  <p:childTnLst>
                                    <p:set>
                                      <p:cBhvr>
                                        <p:cTn id="80" dur="1" fill="hold">
                                          <p:stCondLst>
                                            <p:cond delay="0"/>
                                          </p:stCondLst>
                                        </p:cTn>
                                        <p:tgtEl>
                                          <p:spTgt spid="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6" grpId="0" animBg="1"/>
      <p:bldP spid="497" grpId="0" animBg="1"/>
      <p:bldP spid="498" grpId="0" animBg="1"/>
      <p:bldP spid="499" grpId="0" animBg="1"/>
      <p:bldP spid="500" grpId="0" animBg="1"/>
      <p:bldP spid="501" grpId="0" animBg="1"/>
      <p:bldP spid="501" grpId="1" animBg="1"/>
      <p:bldP spid="502" grpId="0" animBg="1"/>
      <p:bldP spid="32" grpId="0" animBg="1"/>
      <p:bldP spid="32" grpId="1" animBg="1"/>
      <p:bldP spid="34" grpId="0" animBg="1"/>
      <p:bldP spid="34" grpId="1" animBg="1"/>
      <p:bldP spid="33" grpId="0" animBg="1"/>
      <p:bldP spid="36" grpId="0" animBg="1"/>
      <p:bldP spid="35" grpId="0" animBg="1"/>
      <p:bldP spid="47" grpId="0" animBg="1"/>
      <p:bldP spid="27" grpId="0" animBg="1"/>
      <p:bldP spid="28" grpId="0" animBg="1"/>
      <p:bldP spid="29" grpId="0" animBg="1"/>
      <p:bldP spid="30" grpId="0" animBg="1"/>
      <p:bldP spid="43" grpId="0" animBg="1"/>
      <p:bldP spid="31" grpId="0" animBg="1"/>
      <p:bldP spid="37"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28" name="Group 427"/>
          <p:cNvGrpSpPr/>
          <p:nvPr/>
        </p:nvGrpSpPr>
        <p:grpSpPr>
          <a:xfrm>
            <a:off x="4608003" y="5688041"/>
            <a:ext cx="587832" cy="590738"/>
            <a:chOff x="2251598" y="991391"/>
            <a:chExt cx="848624" cy="852820"/>
          </a:xfrm>
        </p:grpSpPr>
        <p:sp>
          <p:nvSpPr>
            <p:cNvPr id="429" name="Oval 428"/>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0" name="Group 429"/>
            <p:cNvGrpSpPr/>
            <p:nvPr/>
          </p:nvGrpSpPr>
          <p:grpSpPr>
            <a:xfrm>
              <a:off x="2251598" y="991391"/>
              <a:ext cx="848624" cy="852820"/>
              <a:chOff x="13030197" y="-2630370"/>
              <a:chExt cx="1126902" cy="1132473"/>
            </a:xfrm>
          </p:grpSpPr>
          <p:sp>
            <p:nvSpPr>
              <p:cNvPr id="431" name="Pie 430"/>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432" name="Group 431"/>
              <p:cNvGrpSpPr/>
              <p:nvPr/>
            </p:nvGrpSpPr>
            <p:grpSpPr>
              <a:xfrm rot="10800000">
                <a:off x="13030200" y="-2630370"/>
                <a:ext cx="1126899" cy="1132473"/>
                <a:chOff x="13030196" y="-2630369"/>
                <a:chExt cx="1126899" cy="1132473"/>
              </a:xfrm>
            </p:grpSpPr>
            <p:sp>
              <p:nvSpPr>
                <p:cNvPr id="433" name="Oval 432"/>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4" name="Pie 433"/>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35" name="Pie 434"/>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446" name="Group 445"/>
          <p:cNvGrpSpPr/>
          <p:nvPr/>
        </p:nvGrpSpPr>
        <p:grpSpPr>
          <a:xfrm>
            <a:off x="4482093" y="3373603"/>
            <a:ext cx="587832" cy="590738"/>
            <a:chOff x="2251598" y="991391"/>
            <a:chExt cx="848624" cy="852820"/>
          </a:xfrm>
        </p:grpSpPr>
        <p:sp>
          <p:nvSpPr>
            <p:cNvPr id="447" name="Oval 446"/>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48" name="Group 447"/>
            <p:cNvGrpSpPr/>
            <p:nvPr/>
          </p:nvGrpSpPr>
          <p:grpSpPr>
            <a:xfrm>
              <a:off x="2251598" y="991391"/>
              <a:ext cx="848624" cy="852820"/>
              <a:chOff x="13030197" y="-2630370"/>
              <a:chExt cx="1126902" cy="1132473"/>
            </a:xfrm>
          </p:grpSpPr>
          <p:sp>
            <p:nvSpPr>
              <p:cNvPr id="449" name="Pie 448"/>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450" name="Group 449"/>
              <p:cNvGrpSpPr/>
              <p:nvPr/>
            </p:nvGrpSpPr>
            <p:grpSpPr>
              <a:xfrm rot="10800000">
                <a:off x="13030200" y="-2630370"/>
                <a:ext cx="1126899" cy="1132473"/>
                <a:chOff x="13030196" y="-2630369"/>
                <a:chExt cx="1126899" cy="1132473"/>
              </a:xfrm>
            </p:grpSpPr>
            <p:sp>
              <p:nvSpPr>
                <p:cNvPr id="451" name="Oval 450"/>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2" name="Pie 451"/>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53" name="Pie 452"/>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464" name="Group 463"/>
          <p:cNvGrpSpPr/>
          <p:nvPr/>
        </p:nvGrpSpPr>
        <p:grpSpPr>
          <a:xfrm>
            <a:off x="5921128" y="4900998"/>
            <a:ext cx="587832" cy="590738"/>
            <a:chOff x="2251598" y="991391"/>
            <a:chExt cx="848624" cy="852820"/>
          </a:xfrm>
        </p:grpSpPr>
        <p:sp>
          <p:nvSpPr>
            <p:cNvPr id="465" name="Oval 464"/>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66" name="Group 465"/>
            <p:cNvGrpSpPr/>
            <p:nvPr/>
          </p:nvGrpSpPr>
          <p:grpSpPr>
            <a:xfrm>
              <a:off x="2251598" y="991391"/>
              <a:ext cx="848624" cy="852820"/>
              <a:chOff x="13030197" y="-2630370"/>
              <a:chExt cx="1126902" cy="1132473"/>
            </a:xfrm>
          </p:grpSpPr>
          <p:sp>
            <p:nvSpPr>
              <p:cNvPr id="467" name="Pie 466"/>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468" name="Group 467"/>
              <p:cNvGrpSpPr/>
              <p:nvPr/>
            </p:nvGrpSpPr>
            <p:grpSpPr>
              <a:xfrm rot="10800000">
                <a:off x="13030200" y="-2630370"/>
                <a:ext cx="1126899" cy="1132473"/>
                <a:chOff x="13030196" y="-2630369"/>
                <a:chExt cx="1126899" cy="1132473"/>
              </a:xfrm>
            </p:grpSpPr>
            <p:sp>
              <p:nvSpPr>
                <p:cNvPr id="469" name="Oval 468"/>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0" name="Pie 469"/>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71" name="Pie 470"/>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480" name="Group 479"/>
          <p:cNvGrpSpPr/>
          <p:nvPr/>
        </p:nvGrpSpPr>
        <p:grpSpPr>
          <a:xfrm>
            <a:off x="1997411" y="1765374"/>
            <a:ext cx="587832" cy="590738"/>
            <a:chOff x="2251598" y="991391"/>
            <a:chExt cx="848624" cy="852820"/>
          </a:xfrm>
        </p:grpSpPr>
        <p:sp>
          <p:nvSpPr>
            <p:cNvPr id="481" name="Oval 480"/>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2" name="Group 481"/>
            <p:cNvGrpSpPr/>
            <p:nvPr/>
          </p:nvGrpSpPr>
          <p:grpSpPr>
            <a:xfrm>
              <a:off x="2251598" y="991391"/>
              <a:ext cx="848624" cy="852820"/>
              <a:chOff x="13030197" y="-2630370"/>
              <a:chExt cx="1126902" cy="1132473"/>
            </a:xfrm>
          </p:grpSpPr>
          <p:sp>
            <p:nvSpPr>
              <p:cNvPr id="483" name="Pie 482"/>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484" name="Group 483"/>
              <p:cNvGrpSpPr/>
              <p:nvPr/>
            </p:nvGrpSpPr>
            <p:grpSpPr>
              <a:xfrm rot="10800000">
                <a:off x="13030200" y="-2630370"/>
                <a:ext cx="1126899" cy="1132473"/>
                <a:chOff x="13030196" y="-2630369"/>
                <a:chExt cx="1126899" cy="1132473"/>
              </a:xfrm>
            </p:grpSpPr>
            <p:sp>
              <p:nvSpPr>
                <p:cNvPr id="485" name="Oval 484"/>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6" name="Pie 485"/>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87" name="Pie 486"/>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488" name="Group 487"/>
          <p:cNvGrpSpPr/>
          <p:nvPr/>
        </p:nvGrpSpPr>
        <p:grpSpPr>
          <a:xfrm>
            <a:off x="3728243" y="4708844"/>
            <a:ext cx="587832" cy="590738"/>
            <a:chOff x="2251598" y="991391"/>
            <a:chExt cx="848624" cy="852820"/>
          </a:xfrm>
        </p:grpSpPr>
        <p:sp>
          <p:nvSpPr>
            <p:cNvPr id="489" name="Oval 488"/>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0" name="Group 489"/>
            <p:cNvGrpSpPr/>
            <p:nvPr/>
          </p:nvGrpSpPr>
          <p:grpSpPr>
            <a:xfrm>
              <a:off x="2251598" y="991391"/>
              <a:ext cx="848624" cy="852820"/>
              <a:chOff x="13030197" y="-2630370"/>
              <a:chExt cx="1126902" cy="1132473"/>
            </a:xfrm>
          </p:grpSpPr>
          <p:sp>
            <p:nvSpPr>
              <p:cNvPr id="491" name="Pie 490"/>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492" name="Group 491"/>
              <p:cNvGrpSpPr/>
              <p:nvPr/>
            </p:nvGrpSpPr>
            <p:grpSpPr>
              <a:xfrm rot="10800000">
                <a:off x="13030200" y="-2630370"/>
                <a:ext cx="1126899" cy="1132473"/>
                <a:chOff x="13030196" y="-2630369"/>
                <a:chExt cx="1126899" cy="1132473"/>
              </a:xfrm>
            </p:grpSpPr>
            <p:sp>
              <p:nvSpPr>
                <p:cNvPr id="493" name="Oval 492"/>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4" name="Pie 493"/>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95" name="Pie 494"/>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sp>
        <p:nvSpPr>
          <p:cNvPr id="498" name="Oval 497"/>
          <p:cNvSpPr/>
          <p:nvPr/>
        </p:nvSpPr>
        <p:spPr>
          <a:xfrm>
            <a:off x="4206510" y="2095649"/>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9" name="Oval 498"/>
          <p:cNvSpPr/>
          <p:nvPr/>
        </p:nvSpPr>
        <p:spPr>
          <a:xfrm>
            <a:off x="5929151" y="3475653"/>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0" name="Oval 499"/>
          <p:cNvSpPr/>
          <p:nvPr/>
        </p:nvSpPr>
        <p:spPr>
          <a:xfrm>
            <a:off x="3894263" y="721798"/>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31"/>
          <p:cNvSpPr/>
          <p:nvPr/>
        </p:nvSpPr>
        <p:spPr>
          <a:xfrm rot="16200000">
            <a:off x="1714498" y="224683"/>
            <a:ext cx="3276606" cy="340126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33"/>
          <p:cNvSpPr/>
          <p:nvPr/>
        </p:nvSpPr>
        <p:spPr>
          <a:xfrm rot="16200000">
            <a:off x="3415134" y="3166850"/>
            <a:ext cx="3276606" cy="340126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32"/>
          <p:cNvSpPr/>
          <p:nvPr/>
        </p:nvSpPr>
        <p:spPr>
          <a:xfrm rot="16200000">
            <a:off x="1714499" y="224684"/>
            <a:ext cx="3276601" cy="3401264"/>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35"/>
          <p:cNvSpPr/>
          <p:nvPr/>
        </p:nvSpPr>
        <p:spPr>
          <a:xfrm rot="16200000">
            <a:off x="3415135" y="3166851"/>
            <a:ext cx="3276601" cy="3401264"/>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7</a:t>
            </a:r>
            <a:endParaRPr lang="en-US" sz="6000" b="1" dirty="0">
              <a:solidFill>
                <a:schemeClr val="tx1"/>
              </a:solidFill>
            </a:endParaRPr>
          </a:p>
        </p:txBody>
      </p:sp>
      <p:sp>
        <p:nvSpPr>
          <p:cNvPr id="47" name="Oval 46"/>
          <p:cNvSpPr/>
          <p:nvPr/>
        </p:nvSpPr>
        <p:spPr>
          <a:xfrm>
            <a:off x="7184570" y="2271260"/>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10" name="Group 409"/>
          <p:cNvGrpSpPr/>
          <p:nvPr/>
        </p:nvGrpSpPr>
        <p:grpSpPr>
          <a:xfrm>
            <a:off x="2291329" y="3996028"/>
            <a:ext cx="587832" cy="590738"/>
            <a:chOff x="2251598" y="991391"/>
            <a:chExt cx="848624" cy="852820"/>
          </a:xfrm>
        </p:grpSpPr>
        <p:sp>
          <p:nvSpPr>
            <p:cNvPr id="411" name="Oval 410"/>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12" name="Group 411"/>
            <p:cNvGrpSpPr/>
            <p:nvPr/>
          </p:nvGrpSpPr>
          <p:grpSpPr>
            <a:xfrm>
              <a:off x="2251598" y="991391"/>
              <a:ext cx="848624" cy="852820"/>
              <a:chOff x="13030197" y="-2630370"/>
              <a:chExt cx="1126902" cy="1132473"/>
            </a:xfrm>
          </p:grpSpPr>
          <p:sp>
            <p:nvSpPr>
              <p:cNvPr id="413" name="Pie 412"/>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414" name="Group 413"/>
              <p:cNvGrpSpPr/>
              <p:nvPr/>
            </p:nvGrpSpPr>
            <p:grpSpPr>
              <a:xfrm rot="10800000">
                <a:off x="13030200" y="-2630370"/>
                <a:ext cx="1126899" cy="1132473"/>
                <a:chOff x="13030196" y="-2630369"/>
                <a:chExt cx="1126899" cy="1132473"/>
              </a:xfrm>
            </p:grpSpPr>
            <p:sp>
              <p:nvSpPr>
                <p:cNvPr id="415" name="Oval 414"/>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6" name="Pie 415"/>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17" name="Pie 416"/>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sp>
        <p:nvSpPr>
          <p:cNvPr id="202" name="TextBox 201"/>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203" name="TextBox 202"/>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497" name="Oval 496"/>
          <p:cNvSpPr/>
          <p:nvPr/>
        </p:nvSpPr>
        <p:spPr>
          <a:xfrm>
            <a:off x="5764593" y="1366789"/>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5757568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10"/>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428"/>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46"/>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464"/>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480"/>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488"/>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9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498"/>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49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500"/>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5"/>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2"/>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3"/>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4"/>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6"/>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xit" presetSubtype="0" fill="hold" grpId="1" nodeType="clickEffect">
                                  <p:stCondLst>
                                    <p:cond delay="0"/>
                                  </p:stCondLst>
                                  <p:childTnLst>
                                    <p:set>
                                      <p:cBhvr>
                                        <p:cTn id="44" dur="1" fill="hold">
                                          <p:stCondLst>
                                            <p:cond delay="0"/>
                                          </p:stCondLst>
                                        </p:cTn>
                                        <p:tgtEl>
                                          <p:spTgt spid="32"/>
                                        </p:tgtEl>
                                        <p:attrNameLst>
                                          <p:attrName>style.visibility</p:attrName>
                                        </p:attrNameLst>
                                      </p:cBhvr>
                                      <p:to>
                                        <p:strVal val="hidden"/>
                                      </p:to>
                                    </p:set>
                                  </p:childTnLst>
                                </p:cTn>
                              </p:par>
                            </p:childTnLst>
                          </p:cTn>
                        </p:par>
                      </p:childTnLst>
                    </p:cTn>
                  </p:par>
                  <p:par>
                    <p:cTn id="45" fill="hold">
                      <p:stCondLst>
                        <p:cond delay="indefinite"/>
                      </p:stCondLst>
                      <p:childTnLst>
                        <p:par>
                          <p:cTn id="46" fill="hold">
                            <p:stCondLst>
                              <p:cond delay="0"/>
                            </p:stCondLst>
                            <p:childTnLst>
                              <p:par>
                                <p:cTn id="47" presetID="1" presetClass="exit" presetSubtype="0" fill="hold" grpId="1" nodeType="clickEffect">
                                  <p:stCondLst>
                                    <p:cond delay="0"/>
                                  </p:stCondLst>
                                  <p:childTnLst>
                                    <p:set>
                                      <p:cBhvr>
                                        <p:cTn id="48" dur="1" fill="hold">
                                          <p:stCondLst>
                                            <p:cond delay="0"/>
                                          </p:stCondLst>
                                        </p:cTn>
                                        <p:tgtEl>
                                          <p:spTgt spid="3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8" grpId="0" animBg="1"/>
      <p:bldP spid="499" grpId="0" animBg="1"/>
      <p:bldP spid="500" grpId="0" animBg="1"/>
      <p:bldP spid="32" grpId="0" animBg="1"/>
      <p:bldP spid="32" grpId="1" animBg="1"/>
      <p:bldP spid="34" grpId="0" animBg="1"/>
      <p:bldP spid="34" grpId="1" animBg="1"/>
      <p:bldP spid="33" grpId="0" animBg="1"/>
      <p:bldP spid="36" grpId="0" animBg="1"/>
      <p:bldP spid="35" grpId="0" animBg="1"/>
      <p:bldP spid="47" grpId="0" animBg="1"/>
      <p:bldP spid="497"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Oval 46"/>
          <p:cNvSpPr/>
          <p:nvPr/>
        </p:nvSpPr>
        <p:spPr>
          <a:xfrm>
            <a:off x="1449891" y="1447800"/>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07" name="Group 406"/>
          <p:cNvGrpSpPr/>
          <p:nvPr/>
        </p:nvGrpSpPr>
        <p:grpSpPr>
          <a:xfrm>
            <a:off x="6620405" y="3730319"/>
            <a:ext cx="588962" cy="587829"/>
            <a:chOff x="4044126" y="46154"/>
            <a:chExt cx="1129066" cy="1126895"/>
          </a:xfrm>
        </p:grpSpPr>
        <p:sp>
          <p:nvSpPr>
            <p:cNvPr id="408" name="Oval 407"/>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9" name="Pie 408"/>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425" name="Group 424"/>
          <p:cNvGrpSpPr/>
          <p:nvPr/>
        </p:nvGrpSpPr>
        <p:grpSpPr>
          <a:xfrm>
            <a:off x="7482276" y="4825098"/>
            <a:ext cx="588962" cy="587829"/>
            <a:chOff x="4044126" y="46154"/>
            <a:chExt cx="1129066" cy="1126895"/>
          </a:xfrm>
        </p:grpSpPr>
        <p:sp>
          <p:nvSpPr>
            <p:cNvPr id="426" name="Oval 425"/>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7" name="Pie 426"/>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443" name="Group 442"/>
          <p:cNvGrpSpPr/>
          <p:nvPr/>
        </p:nvGrpSpPr>
        <p:grpSpPr>
          <a:xfrm>
            <a:off x="2788243" y="4015910"/>
            <a:ext cx="588962" cy="587829"/>
            <a:chOff x="4044126" y="46154"/>
            <a:chExt cx="1129066" cy="1126895"/>
          </a:xfrm>
        </p:grpSpPr>
        <p:sp>
          <p:nvSpPr>
            <p:cNvPr id="444" name="Oval 443"/>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5" name="Pie 444"/>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461" name="Group 460"/>
          <p:cNvGrpSpPr/>
          <p:nvPr/>
        </p:nvGrpSpPr>
        <p:grpSpPr>
          <a:xfrm>
            <a:off x="6621537" y="1295400"/>
            <a:ext cx="588962" cy="587829"/>
            <a:chOff x="4044126" y="46154"/>
            <a:chExt cx="1129066" cy="1126895"/>
          </a:xfrm>
        </p:grpSpPr>
        <p:sp>
          <p:nvSpPr>
            <p:cNvPr id="462" name="Oval 461"/>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3" name="Pie 462"/>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474" name="Group 473"/>
          <p:cNvGrpSpPr/>
          <p:nvPr/>
        </p:nvGrpSpPr>
        <p:grpSpPr>
          <a:xfrm>
            <a:off x="2829479" y="734549"/>
            <a:ext cx="588962" cy="587829"/>
            <a:chOff x="4044126" y="46154"/>
            <a:chExt cx="1129066" cy="1126895"/>
          </a:xfrm>
        </p:grpSpPr>
        <p:sp>
          <p:nvSpPr>
            <p:cNvPr id="475" name="Oval 474"/>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6" name="Pie 475"/>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477" name="Group 476"/>
          <p:cNvGrpSpPr/>
          <p:nvPr/>
        </p:nvGrpSpPr>
        <p:grpSpPr>
          <a:xfrm>
            <a:off x="5742090" y="4713086"/>
            <a:ext cx="588962" cy="587829"/>
            <a:chOff x="4044126" y="46154"/>
            <a:chExt cx="1129066" cy="1126895"/>
          </a:xfrm>
        </p:grpSpPr>
        <p:sp>
          <p:nvSpPr>
            <p:cNvPr id="478" name="Oval 477"/>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9" name="Pie 478"/>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498" name="Oval 497"/>
          <p:cNvSpPr/>
          <p:nvPr/>
        </p:nvSpPr>
        <p:spPr>
          <a:xfrm>
            <a:off x="4994192" y="3284534"/>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9" name="Oval 498"/>
          <p:cNvSpPr/>
          <p:nvPr/>
        </p:nvSpPr>
        <p:spPr>
          <a:xfrm>
            <a:off x="4994192" y="1306285"/>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0" name="Oval 499"/>
          <p:cNvSpPr/>
          <p:nvPr/>
        </p:nvSpPr>
        <p:spPr>
          <a:xfrm>
            <a:off x="1449891" y="4825285"/>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Freeform 500"/>
          <p:cNvSpPr/>
          <p:nvPr/>
        </p:nvSpPr>
        <p:spPr>
          <a:xfrm rot="16200000">
            <a:off x="4705115" y="88632"/>
            <a:ext cx="2660654" cy="276188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2" name="Freeform 501"/>
          <p:cNvSpPr/>
          <p:nvPr/>
        </p:nvSpPr>
        <p:spPr>
          <a:xfrm rot="16200000">
            <a:off x="4705115" y="88631"/>
            <a:ext cx="2660650" cy="276187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3" name="Freeform 502"/>
          <p:cNvSpPr/>
          <p:nvPr/>
        </p:nvSpPr>
        <p:spPr>
          <a:xfrm rot="16200000">
            <a:off x="5632636" y="3523150"/>
            <a:ext cx="2660654" cy="276188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4" name="Freeform 503"/>
          <p:cNvSpPr/>
          <p:nvPr/>
        </p:nvSpPr>
        <p:spPr>
          <a:xfrm rot="16200000">
            <a:off x="5632636" y="3523149"/>
            <a:ext cx="2660650" cy="276187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31"/>
          <p:cNvSpPr/>
          <p:nvPr/>
        </p:nvSpPr>
        <p:spPr>
          <a:xfrm rot="16200000">
            <a:off x="1127493" y="241031"/>
            <a:ext cx="2660654" cy="276188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33"/>
          <p:cNvSpPr/>
          <p:nvPr/>
        </p:nvSpPr>
        <p:spPr>
          <a:xfrm rot="16200000">
            <a:off x="1127492" y="3664715"/>
            <a:ext cx="2660654" cy="276188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32"/>
          <p:cNvSpPr/>
          <p:nvPr/>
        </p:nvSpPr>
        <p:spPr>
          <a:xfrm rot="16200000">
            <a:off x="1127493" y="241031"/>
            <a:ext cx="2660649" cy="2761877"/>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35"/>
          <p:cNvSpPr/>
          <p:nvPr/>
        </p:nvSpPr>
        <p:spPr>
          <a:xfrm rot="16200000">
            <a:off x="1127492" y="3664714"/>
            <a:ext cx="2660650" cy="276187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8</a:t>
            </a:r>
            <a:endParaRPr lang="en-US" sz="6000" b="1" dirty="0">
              <a:solidFill>
                <a:schemeClr val="tx1"/>
              </a:solidFill>
            </a:endParaRPr>
          </a:p>
        </p:txBody>
      </p:sp>
      <p:sp>
        <p:nvSpPr>
          <p:cNvPr id="202" name="TextBox 201"/>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203" name="TextBox 202"/>
          <p:cNvSpPr txBox="1"/>
          <p:nvPr/>
        </p:nvSpPr>
        <p:spPr>
          <a:xfrm>
            <a:off x="-8892" y="6633073"/>
            <a:ext cx="1525809" cy="461665"/>
          </a:xfrm>
          <a:prstGeom prst="rect">
            <a:avLst/>
          </a:prstGeom>
          <a:noFill/>
        </p:spPr>
        <p:txBody>
          <a:bodyPr wrap="squar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497" name="Oval 496"/>
          <p:cNvSpPr/>
          <p:nvPr/>
        </p:nvSpPr>
        <p:spPr>
          <a:xfrm>
            <a:off x="3849072" y="2608517"/>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944703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07"/>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425"/>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43"/>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461"/>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474"/>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477"/>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9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498"/>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49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500"/>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5"/>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2"/>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3"/>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4"/>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6"/>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501"/>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502"/>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503"/>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504"/>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xit" presetSubtype="0" fill="hold" grpId="1" nodeType="clickEffect">
                                  <p:stCondLst>
                                    <p:cond delay="0"/>
                                  </p:stCondLst>
                                  <p:childTnLst>
                                    <p:set>
                                      <p:cBhvr>
                                        <p:cTn id="52" dur="1" fill="hold">
                                          <p:stCondLst>
                                            <p:cond delay="0"/>
                                          </p:stCondLst>
                                        </p:cTn>
                                        <p:tgtEl>
                                          <p:spTgt spid="32"/>
                                        </p:tgtEl>
                                        <p:attrNameLst>
                                          <p:attrName>style.visibility</p:attrName>
                                        </p:attrNameLst>
                                      </p:cBhvr>
                                      <p:to>
                                        <p:strVal val="hidden"/>
                                      </p:to>
                                    </p:set>
                                  </p:childTnLst>
                                </p:cTn>
                              </p:par>
                            </p:childTnLst>
                          </p:cTn>
                        </p:par>
                      </p:childTnLst>
                    </p:cTn>
                  </p:par>
                  <p:par>
                    <p:cTn id="53" fill="hold">
                      <p:stCondLst>
                        <p:cond delay="indefinite"/>
                      </p:stCondLst>
                      <p:childTnLst>
                        <p:par>
                          <p:cTn id="54" fill="hold">
                            <p:stCondLst>
                              <p:cond delay="0"/>
                            </p:stCondLst>
                            <p:childTnLst>
                              <p:par>
                                <p:cTn id="55" presetID="1" presetClass="exit" presetSubtype="0" fill="hold" grpId="1" nodeType="clickEffect">
                                  <p:stCondLst>
                                    <p:cond delay="0"/>
                                  </p:stCondLst>
                                  <p:childTnLst>
                                    <p:set>
                                      <p:cBhvr>
                                        <p:cTn id="56" dur="1" fill="hold">
                                          <p:stCondLst>
                                            <p:cond delay="0"/>
                                          </p:stCondLst>
                                        </p:cTn>
                                        <p:tgtEl>
                                          <p:spTgt spid="34"/>
                                        </p:tgtEl>
                                        <p:attrNameLst>
                                          <p:attrName>style.visibility</p:attrName>
                                        </p:attrNameLst>
                                      </p:cBhvr>
                                      <p:to>
                                        <p:strVal val="hidden"/>
                                      </p:to>
                                    </p:set>
                                  </p:childTnLst>
                                </p:cTn>
                              </p:par>
                            </p:childTnLst>
                          </p:cTn>
                        </p:par>
                      </p:childTnLst>
                    </p:cTn>
                  </p:par>
                  <p:par>
                    <p:cTn id="57" fill="hold">
                      <p:stCondLst>
                        <p:cond delay="indefinite"/>
                      </p:stCondLst>
                      <p:childTnLst>
                        <p:par>
                          <p:cTn id="58" fill="hold">
                            <p:stCondLst>
                              <p:cond delay="0"/>
                            </p:stCondLst>
                            <p:childTnLst>
                              <p:par>
                                <p:cTn id="59" presetID="1" presetClass="exit" presetSubtype="0" fill="hold" grpId="1" nodeType="clickEffect">
                                  <p:stCondLst>
                                    <p:cond delay="0"/>
                                  </p:stCondLst>
                                  <p:childTnLst>
                                    <p:set>
                                      <p:cBhvr>
                                        <p:cTn id="60" dur="1" fill="hold">
                                          <p:stCondLst>
                                            <p:cond delay="0"/>
                                          </p:stCondLst>
                                        </p:cTn>
                                        <p:tgtEl>
                                          <p:spTgt spid="501"/>
                                        </p:tgtEl>
                                        <p:attrNameLst>
                                          <p:attrName>style.visibility</p:attrName>
                                        </p:attrNameLst>
                                      </p:cBhvr>
                                      <p:to>
                                        <p:strVal val="hidden"/>
                                      </p:to>
                                    </p:set>
                                  </p:childTnLst>
                                </p:cTn>
                              </p:par>
                            </p:childTnLst>
                          </p:cTn>
                        </p:par>
                      </p:childTnLst>
                    </p:cTn>
                  </p:par>
                  <p:par>
                    <p:cTn id="61" fill="hold">
                      <p:stCondLst>
                        <p:cond delay="indefinite"/>
                      </p:stCondLst>
                      <p:childTnLst>
                        <p:par>
                          <p:cTn id="62" fill="hold">
                            <p:stCondLst>
                              <p:cond delay="0"/>
                            </p:stCondLst>
                            <p:childTnLst>
                              <p:par>
                                <p:cTn id="63" presetID="1" presetClass="exit" presetSubtype="0" fill="hold" grpId="1" nodeType="clickEffect">
                                  <p:stCondLst>
                                    <p:cond delay="0"/>
                                  </p:stCondLst>
                                  <p:childTnLst>
                                    <p:set>
                                      <p:cBhvr>
                                        <p:cTn id="64" dur="1" fill="hold">
                                          <p:stCondLst>
                                            <p:cond delay="0"/>
                                          </p:stCondLst>
                                        </p:cTn>
                                        <p:tgtEl>
                                          <p:spTgt spid="50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98" grpId="0" animBg="1"/>
      <p:bldP spid="499" grpId="0" animBg="1"/>
      <p:bldP spid="500" grpId="0" animBg="1"/>
      <p:bldP spid="501" grpId="0" animBg="1"/>
      <p:bldP spid="501" grpId="1" animBg="1"/>
      <p:bldP spid="502" grpId="0" animBg="1"/>
      <p:bldP spid="503" grpId="0" animBg="1"/>
      <p:bldP spid="503" grpId="1" animBg="1"/>
      <p:bldP spid="504" grpId="0" animBg="1"/>
      <p:bldP spid="32" grpId="0" animBg="1"/>
      <p:bldP spid="32" grpId="1" animBg="1"/>
      <p:bldP spid="34" grpId="0" animBg="1"/>
      <p:bldP spid="34" grpId="1" animBg="1"/>
      <p:bldP spid="33" grpId="0" animBg="1"/>
      <p:bldP spid="36" grpId="0" animBg="1"/>
      <p:bldP spid="35" grpId="0" animBg="1"/>
      <p:bldP spid="497"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5" name="Group 294"/>
          <p:cNvGrpSpPr/>
          <p:nvPr/>
        </p:nvGrpSpPr>
        <p:grpSpPr>
          <a:xfrm>
            <a:off x="3955757" y="4372584"/>
            <a:ext cx="587829" cy="587829"/>
            <a:chOff x="457200" y="-3634962"/>
            <a:chExt cx="1126895" cy="1126895"/>
          </a:xfrm>
        </p:grpSpPr>
        <p:grpSp>
          <p:nvGrpSpPr>
            <p:cNvPr id="296" name="Group 295"/>
            <p:cNvGrpSpPr/>
            <p:nvPr/>
          </p:nvGrpSpPr>
          <p:grpSpPr>
            <a:xfrm>
              <a:off x="457200" y="-3634962"/>
              <a:ext cx="1126895" cy="1126895"/>
              <a:chOff x="1270404" y="811874"/>
              <a:chExt cx="1126895" cy="1126895"/>
            </a:xfrm>
          </p:grpSpPr>
          <p:sp>
            <p:nvSpPr>
              <p:cNvPr id="299" name="Oval 298"/>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Pie 299"/>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297" name="Straight Connector 296"/>
            <p:cNvCxnSpPr>
              <a:stCxn id="299" idx="0"/>
              <a:endCxn id="299"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 name="Straight Connector 297"/>
            <p:cNvCxnSpPr>
              <a:stCxn id="299" idx="2"/>
              <a:endCxn id="300"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99" name="Oval 498"/>
          <p:cNvSpPr/>
          <p:nvPr/>
        </p:nvSpPr>
        <p:spPr>
          <a:xfrm>
            <a:off x="2013723" y="4818898"/>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3" name="Group 382"/>
          <p:cNvGrpSpPr/>
          <p:nvPr/>
        </p:nvGrpSpPr>
        <p:grpSpPr>
          <a:xfrm>
            <a:off x="7300427" y="5448638"/>
            <a:ext cx="587829" cy="587829"/>
            <a:chOff x="457200" y="-3634962"/>
            <a:chExt cx="1126895" cy="1126895"/>
          </a:xfrm>
        </p:grpSpPr>
        <p:grpSp>
          <p:nvGrpSpPr>
            <p:cNvPr id="384" name="Group 383"/>
            <p:cNvGrpSpPr/>
            <p:nvPr/>
          </p:nvGrpSpPr>
          <p:grpSpPr>
            <a:xfrm>
              <a:off x="457200" y="-3634962"/>
              <a:ext cx="1126895" cy="1126895"/>
              <a:chOff x="1270404" y="811874"/>
              <a:chExt cx="1126895" cy="1126895"/>
            </a:xfrm>
          </p:grpSpPr>
          <p:sp>
            <p:nvSpPr>
              <p:cNvPr id="387" name="Oval 386"/>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8" name="Pie 387"/>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85" name="Straight Connector 384"/>
            <p:cNvCxnSpPr>
              <a:stCxn id="387" idx="0"/>
              <a:endCxn id="387"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6" name="Straight Connector 385"/>
            <p:cNvCxnSpPr>
              <a:stCxn id="387" idx="2"/>
              <a:endCxn id="388"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01" name="Group 400"/>
          <p:cNvGrpSpPr/>
          <p:nvPr/>
        </p:nvGrpSpPr>
        <p:grpSpPr>
          <a:xfrm>
            <a:off x="6426589" y="4974771"/>
            <a:ext cx="587829" cy="587829"/>
            <a:chOff x="457200" y="-3634962"/>
            <a:chExt cx="1126895" cy="1126895"/>
          </a:xfrm>
        </p:grpSpPr>
        <p:grpSp>
          <p:nvGrpSpPr>
            <p:cNvPr id="402" name="Group 401"/>
            <p:cNvGrpSpPr/>
            <p:nvPr/>
          </p:nvGrpSpPr>
          <p:grpSpPr>
            <a:xfrm>
              <a:off x="457200" y="-3634962"/>
              <a:ext cx="1126895" cy="1126895"/>
              <a:chOff x="1270404" y="811874"/>
              <a:chExt cx="1126895" cy="1126895"/>
            </a:xfrm>
          </p:grpSpPr>
          <p:sp>
            <p:nvSpPr>
              <p:cNvPr id="405" name="Oval 404"/>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6" name="Pie 405"/>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403" name="Straight Connector 402"/>
            <p:cNvCxnSpPr>
              <a:stCxn id="405" idx="0"/>
              <a:endCxn id="405"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4" name="Straight Connector 403"/>
            <p:cNvCxnSpPr>
              <a:stCxn id="405" idx="2"/>
              <a:endCxn id="406"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9" name="Group 288"/>
          <p:cNvGrpSpPr/>
          <p:nvPr/>
        </p:nvGrpSpPr>
        <p:grpSpPr>
          <a:xfrm>
            <a:off x="772344" y="4934477"/>
            <a:ext cx="587829" cy="587829"/>
            <a:chOff x="457200" y="-3634962"/>
            <a:chExt cx="1126895" cy="1126895"/>
          </a:xfrm>
        </p:grpSpPr>
        <p:grpSp>
          <p:nvGrpSpPr>
            <p:cNvPr id="290" name="Group 289"/>
            <p:cNvGrpSpPr/>
            <p:nvPr/>
          </p:nvGrpSpPr>
          <p:grpSpPr>
            <a:xfrm>
              <a:off x="457200" y="-3634962"/>
              <a:ext cx="1126895" cy="1126895"/>
              <a:chOff x="1270404" y="811874"/>
              <a:chExt cx="1126895" cy="1126895"/>
            </a:xfrm>
          </p:grpSpPr>
          <p:sp>
            <p:nvSpPr>
              <p:cNvPr id="293" name="Oval 292"/>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Pie 293"/>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291" name="Straight Connector 290"/>
            <p:cNvCxnSpPr>
              <a:stCxn id="293" idx="0"/>
              <a:endCxn id="293"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 name="Straight Connector 291"/>
            <p:cNvCxnSpPr>
              <a:stCxn id="293" idx="2"/>
              <a:endCxn id="294"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01" name="Group 300"/>
          <p:cNvGrpSpPr/>
          <p:nvPr/>
        </p:nvGrpSpPr>
        <p:grpSpPr>
          <a:xfrm>
            <a:off x="8236039" y="4960413"/>
            <a:ext cx="587829" cy="587829"/>
            <a:chOff x="457200" y="-3634962"/>
            <a:chExt cx="1126895" cy="1126895"/>
          </a:xfrm>
        </p:grpSpPr>
        <p:grpSp>
          <p:nvGrpSpPr>
            <p:cNvPr id="302" name="Group 301"/>
            <p:cNvGrpSpPr/>
            <p:nvPr/>
          </p:nvGrpSpPr>
          <p:grpSpPr>
            <a:xfrm>
              <a:off x="457200" y="-3634962"/>
              <a:ext cx="1126895" cy="1126895"/>
              <a:chOff x="1270404" y="811874"/>
              <a:chExt cx="1126895" cy="1126895"/>
            </a:xfrm>
          </p:grpSpPr>
          <p:sp>
            <p:nvSpPr>
              <p:cNvPr id="472" name="Oval 471"/>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3" name="Pie 472"/>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03" name="Straight Connector 302"/>
            <p:cNvCxnSpPr>
              <a:stCxn id="472" idx="0"/>
              <a:endCxn id="472"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 name="Straight Connector 303"/>
            <p:cNvCxnSpPr>
              <a:stCxn id="472" idx="2"/>
              <a:endCxn id="473"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7" name="Oval 46"/>
          <p:cNvSpPr/>
          <p:nvPr/>
        </p:nvSpPr>
        <p:spPr>
          <a:xfrm>
            <a:off x="4298311" y="1295400"/>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9" name="Group 328"/>
          <p:cNvGrpSpPr/>
          <p:nvPr/>
        </p:nvGrpSpPr>
        <p:grpSpPr>
          <a:xfrm>
            <a:off x="6415258" y="3150366"/>
            <a:ext cx="587829" cy="587829"/>
            <a:chOff x="457200" y="-3634962"/>
            <a:chExt cx="1126895" cy="1126895"/>
          </a:xfrm>
        </p:grpSpPr>
        <p:grpSp>
          <p:nvGrpSpPr>
            <p:cNvPr id="330" name="Group 329"/>
            <p:cNvGrpSpPr/>
            <p:nvPr/>
          </p:nvGrpSpPr>
          <p:grpSpPr>
            <a:xfrm>
              <a:off x="457200" y="-3634962"/>
              <a:ext cx="1126895" cy="1126895"/>
              <a:chOff x="1270404" y="811874"/>
              <a:chExt cx="1126895" cy="1126895"/>
            </a:xfrm>
          </p:grpSpPr>
          <p:sp>
            <p:nvSpPr>
              <p:cNvPr id="333" name="Oval 332"/>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Pie 333"/>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31" name="Straight Connector 330"/>
            <p:cNvCxnSpPr>
              <a:stCxn id="333" idx="0"/>
              <a:endCxn id="333"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 name="Straight Connector 331"/>
            <p:cNvCxnSpPr>
              <a:stCxn id="333" idx="2"/>
              <a:endCxn id="334"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7" name="Group 346"/>
          <p:cNvGrpSpPr/>
          <p:nvPr/>
        </p:nvGrpSpPr>
        <p:grpSpPr>
          <a:xfrm>
            <a:off x="6813882" y="2285383"/>
            <a:ext cx="587829" cy="587829"/>
            <a:chOff x="457200" y="-3634962"/>
            <a:chExt cx="1126895" cy="1126895"/>
          </a:xfrm>
        </p:grpSpPr>
        <p:grpSp>
          <p:nvGrpSpPr>
            <p:cNvPr id="348" name="Group 347"/>
            <p:cNvGrpSpPr/>
            <p:nvPr/>
          </p:nvGrpSpPr>
          <p:grpSpPr>
            <a:xfrm>
              <a:off x="457200" y="-3634962"/>
              <a:ext cx="1126895" cy="1126895"/>
              <a:chOff x="1270404" y="811874"/>
              <a:chExt cx="1126895" cy="1126895"/>
            </a:xfrm>
          </p:grpSpPr>
          <p:sp>
            <p:nvSpPr>
              <p:cNvPr id="351" name="Oval 350"/>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Pie 351"/>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49" name="Straight Connector 348"/>
            <p:cNvCxnSpPr>
              <a:stCxn id="351" idx="0"/>
              <a:endCxn id="351"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0" name="Straight Connector 349"/>
            <p:cNvCxnSpPr>
              <a:stCxn id="351" idx="2"/>
              <a:endCxn id="352"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65" name="Group 364"/>
          <p:cNvGrpSpPr/>
          <p:nvPr/>
        </p:nvGrpSpPr>
        <p:grpSpPr>
          <a:xfrm>
            <a:off x="2543720" y="2648622"/>
            <a:ext cx="587829" cy="587829"/>
            <a:chOff x="457200" y="-3634962"/>
            <a:chExt cx="1126895" cy="1126895"/>
          </a:xfrm>
        </p:grpSpPr>
        <p:grpSp>
          <p:nvGrpSpPr>
            <p:cNvPr id="366" name="Group 365"/>
            <p:cNvGrpSpPr/>
            <p:nvPr/>
          </p:nvGrpSpPr>
          <p:grpSpPr>
            <a:xfrm>
              <a:off x="457200" y="-3634962"/>
              <a:ext cx="1126895" cy="1126895"/>
              <a:chOff x="1270404" y="811874"/>
              <a:chExt cx="1126895" cy="1126895"/>
            </a:xfrm>
          </p:grpSpPr>
          <p:sp>
            <p:nvSpPr>
              <p:cNvPr id="369" name="Oval 368"/>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0" name="Pie 369"/>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67" name="Straight Connector 366"/>
            <p:cNvCxnSpPr>
              <a:stCxn id="369" idx="0"/>
              <a:endCxn id="369"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8" name="Straight Connector 367"/>
            <p:cNvCxnSpPr>
              <a:stCxn id="369" idx="2"/>
              <a:endCxn id="370"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19" name="Group 418"/>
          <p:cNvGrpSpPr/>
          <p:nvPr/>
        </p:nvGrpSpPr>
        <p:grpSpPr>
          <a:xfrm>
            <a:off x="7303734" y="3993656"/>
            <a:ext cx="587829" cy="587829"/>
            <a:chOff x="457200" y="-3634962"/>
            <a:chExt cx="1126895" cy="1126895"/>
          </a:xfrm>
        </p:grpSpPr>
        <p:grpSp>
          <p:nvGrpSpPr>
            <p:cNvPr id="420" name="Group 419"/>
            <p:cNvGrpSpPr/>
            <p:nvPr/>
          </p:nvGrpSpPr>
          <p:grpSpPr>
            <a:xfrm>
              <a:off x="457200" y="-3634962"/>
              <a:ext cx="1126895" cy="1126895"/>
              <a:chOff x="1270404" y="811874"/>
              <a:chExt cx="1126895" cy="1126895"/>
            </a:xfrm>
          </p:grpSpPr>
          <p:sp>
            <p:nvSpPr>
              <p:cNvPr id="423" name="Oval 422"/>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4" name="Pie 423"/>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421" name="Straight Connector 420"/>
            <p:cNvCxnSpPr>
              <a:stCxn id="423" idx="0"/>
              <a:endCxn id="423"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2" name="Straight Connector 421"/>
            <p:cNvCxnSpPr>
              <a:stCxn id="423" idx="2"/>
              <a:endCxn id="424"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37" name="Group 436"/>
          <p:cNvGrpSpPr/>
          <p:nvPr/>
        </p:nvGrpSpPr>
        <p:grpSpPr>
          <a:xfrm>
            <a:off x="8333454" y="3952803"/>
            <a:ext cx="587829" cy="587829"/>
            <a:chOff x="457200" y="-3634962"/>
            <a:chExt cx="1126895" cy="1126895"/>
          </a:xfrm>
        </p:grpSpPr>
        <p:grpSp>
          <p:nvGrpSpPr>
            <p:cNvPr id="438" name="Group 437"/>
            <p:cNvGrpSpPr/>
            <p:nvPr/>
          </p:nvGrpSpPr>
          <p:grpSpPr>
            <a:xfrm>
              <a:off x="457200" y="-3634962"/>
              <a:ext cx="1126895" cy="1126895"/>
              <a:chOff x="1270404" y="811874"/>
              <a:chExt cx="1126895" cy="1126895"/>
            </a:xfrm>
          </p:grpSpPr>
          <p:sp>
            <p:nvSpPr>
              <p:cNvPr id="441" name="Oval 440"/>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2" name="Pie 441"/>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439" name="Straight Connector 438"/>
            <p:cNvCxnSpPr>
              <a:stCxn id="441" idx="0"/>
              <a:endCxn id="441"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0" name="Straight Connector 439"/>
            <p:cNvCxnSpPr>
              <a:stCxn id="441" idx="2"/>
              <a:endCxn id="442"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55" name="Group 454"/>
          <p:cNvGrpSpPr/>
          <p:nvPr/>
        </p:nvGrpSpPr>
        <p:grpSpPr>
          <a:xfrm>
            <a:off x="5754184" y="1435768"/>
            <a:ext cx="587829" cy="587829"/>
            <a:chOff x="457200" y="-3634962"/>
            <a:chExt cx="1126895" cy="1126895"/>
          </a:xfrm>
        </p:grpSpPr>
        <p:grpSp>
          <p:nvGrpSpPr>
            <p:cNvPr id="456" name="Group 455"/>
            <p:cNvGrpSpPr/>
            <p:nvPr/>
          </p:nvGrpSpPr>
          <p:grpSpPr>
            <a:xfrm>
              <a:off x="457200" y="-3634962"/>
              <a:ext cx="1126895" cy="1126895"/>
              <a:chOff x="1270404" y="811874"/>
              <a:chExt cx="1126895" cy="1126895"/>
            </a:xfrm>
          </p:grpSpPr>
          <p:sp>
            <p:nvSpPr>
              <p:cNvPr id="459" name="Oval 458"/>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0" name="Pie 459"/>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457" name="Straight Connector 456"/>
            <p:cNvCxnSpPr>
              <a:stCxn id="459" idx="0"/>
              <a:endCxn id="459"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8" name="Straight Connector 457"/>
            <p:cNvCxnSpPr>
              <a:stCxn id="459" idx="2"/>
              <a:endCxn id="460"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3" name="Group 282"/>
          <p:cNvGrpSpPr/>
          <p:nvPr/>
        </p:nvGrpSpPr>
        <p:grpSpPr>
          <a:xfrm>
            <a:off x="2286000" y="1492871"/>
            <a:ext cx="587829" cy="587829"/>
            <a:chOff x="457200" y="-3634962"/>
            <a:chExt cx="1126895" cy="1126895"/>
          </a:xfrm>
        </p:grpSpPr>
        <p:grpSp>
          <p:nvGrpSpPr>
            <p:cNvPr id="284" name="Group 283"/>
            <p:cNvGrpSpPr/>
            <p:nvPr/>
          </p:nvGrpSpPr>
          <p:grpSpPr>
            <a:xfrm>
              <a:off x="457200" y="-3634962"/>
              <a:ext cx="1126895" cy="1126895"/>
              <a:chOff x="1270404" y="811874"/>
              <a:chExt cx="1126895" cy="1126895"/>
            </a:xfrm>
          </p:grpSpPr>
          <p:sp>
            <p:nvSpPr>
              <p:cNvPr id="287" name="Oval 286"/>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8" name="Pie 287"/>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285" name="Straight Connector 284"/>
            <p:cNvCxnSpPr>
              <a:stCxn id="287" idx="0"/>
              <a:endCxn id="287"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 name="Straight Connector 285"/>
            <p:cNvCxnSpPr>
              <a:stCxn id="287" idx="2"/>
              <a:endCxn id="288"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98" name="Oval 497"/>
          <p:cNvSpPr/>
          <p:nvPr/>
        </p:nvSpPr>
        <p:spPr>
          <a:xfrm>
            <a:off x="754012" y="1382485"/>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0" name="Oval 499"/>
          <p:cNvSpPr/>
          <p:nvPr/>
        </p:nvSpPr>
        <p:spPr>
          <a:xfrm>
            <a:off x="4781391" y="3715582"/>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Freeform 500"/>
          <p:cNvSpPr/>
          <p:nvPr/>
        </p:nvSpPr>
        <p:spPr>
          <a:xfrm rot="16200000">
            <a:off x="4009236" y="88632"/>
            <a:ext cx="2660654" cy="276188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2" name="Freeform 501"/>
          <p:cNvSpPr/>
          <p:nvPr/>
        </p:nvSpPr>
        <p:spPr>
          <a:xfrm rot="16200000">
            <a:off x="4009236" y="88631"/>
            <a:ext cx="2660650" cy="276187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3" name="Freeform 502"/>
          <p:cNvSpPr/>
          <p:nvPr/>
        </p:nvSpPr>
        <p:spPr>
          <a:xfrm rot="16200000">
            <a:off x="3555814" y="3159692"/>
            <a:ext cx="2660654" cy="276188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4" name="Freeform 503"/>
          <p:cNvSpPr/>
          <p:nvPr/>
        </p:nvSpPr>
        <p:spPr>
          <a:xfrm rot="16200000">
            <a:off x="3555814" y="3159691"/>
            <a:ext cx="2660650" cy="276187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5" name="Freeform 504"/>
          <p:cNvSpPr/>
          <p:nvPr/>
        </p:nvSpPr>
        <p:spPr>
          <a:xfrm rot="16200000">
            <a:off x="6400648" y="3720990"/>
            <a:ext cx="2660654" cy="276188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6" name="Freeform 505"/>
          <p:cNvSpPr/>
          <p:nvPr/>
        </p:nvSpPr>
        <p:spPr>
          <a:xfrm rot="16200000">
            <a:off x="6400648" y="3720989"/>
            <a:ext cx="2660650" cy="276187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31"/>
          <p:cNvSpPr/>
          <p:nvPr/>
        </p:nvSpPr>
        <p:spPr>
          <a:xfrm rot="16200000">
            <a:off x="431614" y="241031"/>
            <a:ext cx="2660654" cy="276188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33"/>
          <p:cNvSpPr/>
          <p:nvPr/>
        </p:nvSpPr>
        <p:spPr>
          <a:xfrm rot="16200000">
            <a:off x="431613" y="3664715"/>
            <a:ext cx="2660654" cy="2761882"/>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32"/>
          <p:cNvSpPr/>
          <p:nvPr/>
        </p:nvSpPr>
        <p:spPr>
          <a:xfrm rot="16200000">
            <a:off x="431614" y="241031"/>
            <a:ext cx="2660649" cy="2761877"/>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35"/>
          <p:cNvSpPr/>
          <p:nvPr/>
        </p:nvSpPr>
        <p:spPr>
          <a:xfrm rot="16200000">
            <a:off x="431613" y="3664714"/>
            <a:ext cx="2660650" cy="276187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7</a:t>
            </a:r>
            <a:endParaRPr lang="en-US" sz="6000" b="1" dirty="0">
              <a:solidFill>
                <a:schemeClr val="tx1"/>
              </a:solidFill>
            </a:endParaRPr>
          </a:p>
        </p:txBody>
      </p:sp>
      <p:sp>
        <p:nvSpPr>
          <p:cNvPr id="202" name="TextBox 201"/>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203" name="TextBox 202"/>
          <p:cNvSpPr txBox="1"/>
          <p:nvPr/>
        </p:nvSpPr>
        <p:spPr>
          <a:xfrm>
            <a:off x="-8892" y="6633073"/>
            <a:ext cx="1525809" cy="461665"/>
          </a:xfrm>
          <a:prstGeom prst="rect">
            <a:avLst/>
          </a:prstGeom>
          <a:noFill/>
        </p:spPr>
        <p:txBody>
          <a:bodyPr wrap="squar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Tree>
    <p:extLst>
      <p:ext uri="{BB962C8B-B14F-4D97-AF65-F5344CB8AC3E}">
        <p14:creationId xmlns:p14="http://schemas.microsoft.com/office/powerpoint/2010/main" val="35580508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29"/>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47"/>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65"/>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83"/>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401"/>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419"/>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437"/>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455"/>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283"/>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289"/>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295"/>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01"/>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498"/>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99"/>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500"/>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35"/>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32"/>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33"/>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34"/>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36"/>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501"/>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502"/>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503"/>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504"/>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505"/>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506"/>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xit" presetSubtype="0" fill="hold" grpId="1" nodeType="clickEffect">
                                  <p:stCondLst>
                                    <p:cond delay="0"/>
                                  </p:stCondLst>
                                  <p:childTnLst>
                                    <p:set>
                                      <p:cBhvr>
                                        <p:cTn id="66" dur="1" fill="hold">
                                          <p:stCondLst>
                                            <p:cond delay="0"/>
                                          </p:stCondLst>
                                        </p:cTn>
                                        <p:tgtEl>
                                          <p:spTgt spid="32"/>
                                        </p:tgtEl>
                                        <p:attrNameLst>
                                          <p:attrName>style.visibility</p:attrName>
                                        </p:attrNameLst>
                                      </p:cBhvr>
                                      <p:to>
                                        <p:strVal val="hidden"/>
                                      </p:to>
                                    </p:set>
                                  </p:childTnLst>
                                </p:cTn>
                              </p:par>
                            </p:childTnLst>
                          </p:cTn>
                        </p:par>
                      </p:childTnLst>
                    </p:cTn>
                  </p:par>
                  <p:par>
                    <p:cTn id="67" fill="hold">
                      <p:stCondLst>
                        <p:cond delay="indefinite"/>
                      </p:stCondLst>
                      <p:childTnLst>
                        <p:par>
                          <p:cTn id="68" fill="hold">
                            <p:stCondLst>
                              <p:cond delay="0"/>
                            </p:stCondLst>
                            <p:childTnLst>
                              <p:par>
                                <p:cTn id="69" presetID="1" presetClass="exit" presetSubtype="0" fill="hold" grpId="1" nodeType="clickEffect">
                                  <p:stCondLst>
                                    <p:cond delay="0"/>
                                  </p:stCondLst>
                                  <p:childTnLst>
                                    <p:set>
                                      <p:cBhvr>
                                        <p:cTn id="70" dur="1" fill="hold">
                                          <p:stCondLst>
                                            <p:cond delay="0"/>
                                          </p:stCondLst>
                                        </p:cTn>
                                        <p:tgtEl>
                                          <p:spTgt spid="34"/>
                                        </p:tgtEl>
                                        <p:attrNameLst>
                                          <p:attrName>style.visibility</p:attrName>
                                        </p:attrNameLst>
                                      </p:cBhvr>
                                      <p:to>
                                        <p:strVal val="hidden"/>
                                      </p:to>
                                    </p:set>
                                  </p:childTnLst>
                                </p:cTn>
                              </p:par>
                            </p:childTnLst>
                          </p:cTn>
                        </p:par>
                      </p:childTnLst>
                    </p:cTn>
                  </p:par>
                  <p:par>
                    <p:cTn id="71" fill="hold">
                      <p:stCondLst>
                        <p:cond delay="indefinite"/>
                      </p:stCondLst>
                      <p:childTnLst>
                        <p:par>
                          <p:cTn id="72" fill="hold">
                            <p:stCondLst>
                              <p:cond delay="0"/>
                            </p:stCondLst>
                            <p:childTnLst>
                              <p:par>
                                <p:cTn id="73" presetID="1" presetClass="exit" presetSubtype="0" fill="hold" grpId="1" nodeType="clickEffect">
                                  <p:stCondLst>
                                    <p:cond delay="0"/>
                                  </p:stCondLst>
                                  <p:childTnLst>
                                    <p:set>
                                      <p:cBhvr>
                                        <p:cTn id="74" dur="1" fill="hold">
                                          <p:stCondLst>
                                            <p:cond delay="0"/>
                                          </p:stCondLst>
                                        </p:cTn>
                                        <p:tgtEl>
                                          <p:spTgt spid="501"/>
                                        </p:tgtEl>
                                        <p:attrNameLst>
                                          <p:attrName>style.visibility</p:attrName>
                                        </p:attrNameLst>
                                      </p:cBhvr>
                                      <p:to>
                                        <p:strVal val="hidden"/>
                                      </p:to>
                                    </p:set>
                                  </p:childTnLst>
                                </p:cTn>
                              </p:par>
                            </p:childTnLst>
                          </p:cTn>
                        </p:par>
                      </p:childTnLst>
                    </p:cTn>
                  </p:par>
                  <p:par>
                    <p:cTn id="75" fill="hold">
                      <p:stCondLst>
                        <p:cond delay="indefinite"/>
                      </p:stCondLst>
                      <p:childTnLst>
                        <p:par>
                          <p:cTn id="76" fill="hold">
                            <p:stCondLst>
                              <p:cond delay="0"/>
                            </p:stCondLst>
                            <p:childTnLst>
                              <p:par>
                                <p:cTn id="77" presetID="1" presetClass="exit" presetSubtype="0" fill="hold" grpId="1" nodeType="clickEffect">
                                  <p:stCondLst>
                                    <p:cond delay="0"/>
                                  </p:stCondLst>
                                  <p:childTnLst>
                                    <p:set>
                                      <p:cBhvr>
                                        <p:cTn id="78" dur="1" fill="hold">
                                          <p:stCondLst>
                                            <p:cond delay="0"/>
                                          </p:stCondLst>
                                        </p:cTn>
                                        <p:tgtEl>
                                          <p:spTgt spid="503"/>
                                        </p:tgtEl>
                                        <p:attrNameLst>
                                          <p:attrName>style.visibility</p:attrName>
                                        </p:attrNameLst>
                                      </p:cBhvr>
                                      <p:to>
                                        <p:strVal val="hidden"/>
                                      </p:to>
                                    </p:set>
                                  </p:childTnLst>
                                </p:cTn>
                              </p:par>
                            </p:childTnLst>
                          </p:cTn>
                        </p:par>
                      </p:childTnLst>
                    </p:cTn>
                  </p:par>
                  <p:par>
                    <p:cTn id="79" fill="hold">
                      <p:stCondLst>
                        <p:cond delay="indefinite"/>
                      </p:stCondLst>
                      <p:childTnLst>
                        <p:par>
                          <p:cTn id="80" fill="hold">
                            <p:stCondLst>
                              <p:cond delay="0"/>
                            </p:stCondLst>
                            <p:childTnLst>
                              <p:par>
                                <p:cTn id="81" presetID="1" presetClass="exit" presetSubtype="0" fill="hold" grpId="1" nodeType="clickEffect">
                                  <p:stCondLst>
                                    <p:cond delay="0"/>
                                  </p:stCondLst>
                                  <p:childTnLst>
                                    <p:set>
                                      <p:cBhvr>
                                        <p:cTn id="82" dur="1" fill="hold">
                                          <p:stCondLst>
                                            <p:cond delay="0"/>
                                          </p:stCondLst>
                                        </p:cTn>
                                        <p:tgtEl>
                                          <p:spTgt spid="50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9" grpId="0" animBg="1"/>
      <p:bldP spid="47" grpId="0" animBg="1"/>
      <p:bldP spid="498" grpId="0" animBg="1"/>
      <p:bldP spid="500" grpId="0" animBg="1"/>
      <p:bldP spid="501" grpId="0" animBg="1"/>
      <p:bldP spid="501" grpId="1" animBg="1"/>
      <p:bldP spid="502" grpId="0" animBg="1"/>
      <p:bldP spid="503" grpId="0" animBg="1"/>
      <p:bldP spid="503" grpId="1" animBg="1"/>
      <p:bldP spid="504" grpId="0" animBg="1"/>
      <p:bldP spid="505" grpId="0" animBg="1"/>
      <p:bldP spid="505" grpId="1" animBg="1"/>
      <p:bldP spid="506" grpId="0" animBg="1"/>
      <p:bldP spid="32" grpId="0" animBg="1"/>
      <p:bldP spid="32" grpId="1" animBg="1"/>
      <p:bldP spid="34" grpId="0" animBg="1"/>
      <p:bldP spid="34" grpId="1" animBg="1"/>
      <p:bldP spid="33" grpId="0" animBg="1"/>
      <p:bldP spid="36" grpId="0" animBg="1"/>
      <p:bldP spid="35"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6" name="Oval 495"/>
          <p:cNvSpPr/>
          <p:nvPr/>
        </p:nvSpPr>
        <p:spPr>
          <a:xfrm>
            <a:off x="2164064" y="2199089"/>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7" name="Oval 496"/>
          <p:cNvSpPr/>
          <p:nvPr/>
        </p:nvSpPr>
        <p:spPr>
          <a:xfrm>
            <a:off x="2140001" y="3492018"/>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0" name="Oval 499"/>
          <p:cNvSpPr/>
          <p:nvPr/>
        </p:nvSpPr>
        <p:spPr>
          <a:xfrm>
            <a:off x="1219200" y="4822370"/>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6" name="Group 355"/>
          <p:cNvGrpSpPr/>
          <p:nvPr/>
        </p:nvGrpSpPr>
        <p:grpSpPr>
          <a:xfrm>
            <a:off x="5694506" y="5040215"/>
            <a:ext cx="587832" cy="590738"/>
            <a:chOff x="2251598" y="991391"/>
            <a:chExt cx="848624" cy="852820"/>
          </a:xfrm>
        </p:grpSpPr>
        <p:sp>
          <p:nvSpPr>
            <p:cNvPr id="357" name="Oval 356"/>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8" name="Group 357"/>
            <p:cNvGrpSpPr/>
            <p:nvPr/>
          </p:nvGrpSpPr>
          <p:grpSpPr>
            <a:xfrm>
              <a:off x="2251598" y="991391"/>
              <a:ext cx="848624" cy="852820"/>
              <a:chOff x="13030197" y="-2630370"/>
              <a:chExt cx="1126902" cy="1132473"/>
            </a:xfrm>
          </p:grpSpPr>
          <p:sp>
            <p:nvSpPr>
              <p:cNvPr id="359" name="Pie 358"/>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360" name="Group 359"/>
              <p:cNvGrpSpPr/>
              <p:nvPr/>
            </p:nvGrpSpPr>
            <p:grpSpPr>
              <a:xfrm rot="10800000">
                <a:off x="13030200" y="-2630370"/>
                <a:ext cx="1126899" cy="1132473"/>
                <a:chOff x="13030196" y="-2630369"/>
                <a:chExt cx="1126899" cy="1132473"/>
              </a:xfrm>
            </p:grpSpPr>
            <p:sp>
              <p:nvSpPr>
                <p:cNvPr id="361" name="Oval 360"/>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2" name="Pie 361"/>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63" name="Pie 362"/>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480" name="Group 479"/>
          <p:cNvGrpSpPr/>
          <p:nvPr/>
        </p:nvGrpSpPr>
        <p:grpSpPr>
          <a:xfrm>
            <a:off x="7774690" y="5075992"/>
            <a:ext cx="587832" cy="590738"/>
            <a:chOff x="2251598" y="991391"/>
            <a:chExt cx="848624" cy="852820"/>
          </a:xfrm>
        </p:grpSpPr>
        <p:sp>
          <p:nvSpPr>
            <p:cNvPr id="481" name="Oval 480"/>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2" name="Group 481"/>
            <p:cNvGrpSpPr/>
            <p:nvPr/>
          </p:nvGrpSpPr>
          <p:grpSpPr>
            <a:xfrm>
              <a:off x="2251598" y="991391"/>
              <a:ext cx="848624" cy="852820"/>
              <a:chOff x="13030197" y="-2630370"/>
              <a:chExt cx="1126902" cy="1132473"/>
            </a:xfrm>
          </p:grpSpPr>
          <p:sp>
            <p:nvSpPr>
              <p:cNvPr id="483" name="Pie 482"/>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484" name="Group 483"/>
              <p:cNvGrpSpPr/>
              <p:nvPr/>
            </p:nvGrpSpPr>
            <p:grpSpPr>
              <a:xfrm rot="10800000">
                <a:off x="13030200" y="-2630370"/>
                <a:ext cx="1126899" cy="1132473"/>
                <a:chOff x="13030196" y="-2630369"/>
                <a:chExt cx="1126899" cy="1132473"/>
              </a:xfrm>
            </p:grpSpPr>
            <p:sp>
              <p:nvSpPr>
                <p:cNvPr id="485" name="Oval 484"/>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6" name="Pie 485"/>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87" name="Pie 486"/>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488" name="Group 487"/>
          <p:cNvGrpSpPr/>
          <p:nvPr/>
        </p:nvGrpSpPr>
        <p:grpSpPr>
          <a:xfrm>
            <a:off x="3480653" y="4971322"/>
            <a:ext cx="587832" cy="590738"/>
            <a:chOff x="2251598" y="991391"/>
            <a:chExt cx="848624" cy="852820"/>
          </a:xfrm>
        </p:grpSpPr>
        <p:sp>
          <p:nvSpPr>
            <p:cNvPr id="489" name="Oval 488"/>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0" name="Group 489"/>
            <p:cNvGrpSpPr/>
            <p:nvPr/>
          </p:nvGrpSpPr>
          <p:grpSpPr>
            <a:xfrm>
              <a:off x="2251598" y="991391"/>
              <a:ext cx="848624" cy="852820"/>
              <a:chOff x="13030197" y="-2630370"/>
              <a:chExt cx="1126902" cy="1132473"/>
            </a:xfrm>
          </p:grpSpPr>
          <p:sp>
            <p:nvSpPr>
              <p:cNvPr id="491" name="Pie 490"/>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492" name="Group 491"/>
              <p:cNvGrpSpPr/>
              <p:nvPr/>
            </p:nvGrpSpPr>
            <p:grpSpPr>
              <a:xfrm rot="10800000">
                <a:off x="13030200" y="-2630370"/>
                <a:ext cx="1126899" cy="1132473"/>
                <a:chOff x="13030196" y="-2630369"/>
                <a:chExt cx="1126899" cy="1132473"/>
              </a:xfrm>
            </p:grpSpPr>
            <p:sp>
              <p:nvSpPr>
                <p:cNvPr id="493" name="Oval 492"/>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4" name="Pie 493"/>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95" name="Pie 494"/>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sp>
        <p:nvSpPr>
          <p:cNvPr id="499" name="Oval 498"/>
          <p:cNvSpPr/>
          <p:nvPr/>
        </p:nvSpPr>
        <p:spPr>
          <a:xfrm>
            <a:off x="6490603" y="5774310"/>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4" name="Group 373"/>
          <p:cNvGrpSpPr/>
          <p:nvPr/>
        </p:nvGrpSpPr>
        <p:grpSpPr>
          <a:xfrm>
            <a:off x="6497494" y="3584656"/>
            <a:ext cx="587832" cy="590738"/>
            <a:chOff x="2251598" y="991391"/>
            <a:chExt cx="848624" cy="852820"/>
          </a:xfrm>
        </p:grpSpPr>
        <p:sp>
          <p:nvSpPr>
            <p:cNvPr id="375" name="Oval 374"/>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6" name="Group 375"/>
            <p:cNvGrpSpPr/>
            <p:nvPr/>
          </p:nvGrpSpPr>
          <p:grpSpPr>
            <a:xfrm>
              <a:off x="2251598" y="991391"/>
              <a:ext cx="848624" cy="852820"/>
              <a:chOff x="13030197" y="-2630370"/>
              <a:chExt cx="1126902" cy="1132473"/>
            </a:xfrm>
          </p:grpSpPr>
          <p:sp>
            <p:nvSpPr>
              <p:cNvPr id="377" name="Pie 376"/>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378" name="Group 377"/>
              <p:cNvGrpSpPr/>
              <p:nvPr/>
            </p:nvGrpSpPr>
            <p:grpSpPr>
              <a:xfrm rot="10800000">
                <a:off x="13030200" y="-2630370"/>
                <a:ext cx="1126899" cy="1132473"/>
                <a:chOff x="13030196" y="-2630369"/>
                <a:chExt cx="1126899" cy="1132473"/>
              </a:xfrm>
            </p:grpSpPr>
            <p:sp>
              <p:nvSpPr>
                <p:cNvPr id="379" name="Oval 378"/>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Pie 379"/>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81" name="Pie 380"/>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392" name="Group 391"/>
          <p:cNvGrpSpPr/>
          <p:nvPr/>
        </p:nvGrpSpPr>
        <p:grpSpPr>
          <a:xfrm>
            <a:off x="7756068" y="3812871"/>
            <a:ext cx="587832" cy="590738"/>
            <a:chOff x="2251598" y="991391"/>
            <a:chExt cx="848624" cy="852820"/>
          </a:xfrm>
        </p:grpSpPr>
        <p:sp>
          <p:nvSpPr>
            <p:cNvPr id="393" name="Oval 392"/>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4" name="Group 393"/>
            <p:cNvGrpSpPr/>
            <p:nvPr/>
          </p:nvGrpSpPr>
          <p:grpSpPr>
            <a:xfrm>
              <a:off x="2251598" y="991391"/>
              <a:ext cx="848624" cy="852820"/>
              <a:chOff x="13030197" y="-2630370"/>
              <a:chExt cx="1126902" cy="1132473"/>
            </a:xfrm>
          </p:grpSpPr>
          <p:sp>
            <p:nvSpPr>
              <p:cNvPr id="395" name="Pie 394"/>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396" name="Group 395"/>
              <p:cNvGrpSpPr/>
              <p:nvPr/>
            </p:nvGrpSpPr>
            <p:grpSpPr>
              <a:xfrm rot="10800000">
                <a:off x="13030200" y="-2630370"/>
                <a:ext cx="1126899" cy="1132473"/>
                <a:chOff x="13030196" y="-2630369"/>
                <a:chExt cx="1126899" cy="1132473"/>
              </a:xfrm>
            </p:grpSpPr>
            <p:sp>
              <p:nvSpPr>
                <p:cNvPr id="397" name="Oval 396"/>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8" name="Pie 397"/>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99" name="Pie 398"/>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410" name="Group 409"/>
          <p:cNvGrpSpPr/>
          <p:nvPr/>
        </p:nvGrpSpPr>
        <p:grpSpPr>
          <a:xfrm>
            <a:off x="4751728" y="2707907"/>
            <a:ext cx="587832" cy="590738"/>
            <a:chOff x="2251598" y="991391"/>
            <a:chExt cx="848624" cy="852820"/>
          </a:xfrm>
        </p:grpSpPr>
        <p:sp>
          <p:nvSpPr>
            <p:cNvPr id="411" name="Oval 410"/>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12" name="Group 411"/>
            <p:cNvGrpSpPr/>
            <p:nvPr/>
          </p:nvGrpSpPr>
          <p:grpSpPr>
            <a:xfrm>
              <a:off x="2251598" y="991391"/>
              <a:ext cx="848624" cy="852820"/>
              <a:chOff x="13030197" y="-2630370"/>
              <a:chExt cx="1126902" cy="1132473"/>
            </a:xfrm>
          </p:grpSpPr>
          <p:sp>
            <p:nvSpPr>
              <p:cNvPr id="413" name="Pie 412"/>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414" name="Group 413"/>
              <p:cNvGrpSpPr/>
              <p:nvPr/>
            </p:nvGrpSpPr>
            <p:grpSpPr>
              <a:xfrm rot="10800000">
                <a:off x="13030200" y="-2630370"/>
                <a:ext cx="1126899" cy="1132473"/>
                <a:chOff x="13030196" y="-2630369"/>
                <a:chExt cx="1126899" cy="1132473"/>
              </a:xfrm>
            </p:grpSpPr>
            <p:sp>
              <p:nvSpPr>
                <p:cNvPr id="415" name="Oval 414"/>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6" name="Pie 415"/>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17" name="Pie 416"/>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sp>
        <p:nvSpPr>
          <p:cNvPr id="47" name="Oval 46"/>
          <p:cNvSpPr/>
          <p:nvPr/>
        </p:nvSpPr>
        <p:spPr>
          <a:xfrm>
            <a:off x="3352800" y="838200"/>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28" name="Group 427"/>
          <p:cNvGrpSpPr/>
          <p:nvPr/>
        </p:nvGrpSpPr>
        <p:grpSpPr>
          <a:xfrm>
            <a:off x="3984168" y="1945728"/>
            <a:ext cx="587832" cy="590738"/>
            <a:chOff x="2251598" y="991391"/>
            <a:chExt cx="848624" cy="852820"/>
          </a:xfrm>
        </p:grpSpPr>
        <p:sp>
          <p:nvSpPr>
            <p:cNvPr id="429" name="Oval 428"/>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0" name="Group 429"/>
            <p:cNvGrpSpPr/>
            <p:nvPr/>
          </p:nvGrpSpPr>
          <p:grpSpPr>
            <a:xfrm>
              <a:off x="2251598" y="991391"/>
              <a:ext cx="848624" cy="852820"/>
              <a:chOff x="13030197" y="-2630370"/>
              <a:chExt cx="1126902" cy="1132473"/>
            </a:xfrm>
          </p:grpSpPr>
          <p:sp>
            <p:nvSpPr>
              <p:cNvPr id="431" name="Pie 430"/>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432" name="Group 431"/>
              <p:cNvGrpSpPr/>
              <p:nvPr/>
            </p:nvGrpSpPr>
            <p:grpSpPr>
              <a:xfrm rot="10800000">
                <a:off x="13030200" y="-2630370"/>
                <a:ext cx="1126899" cy="1132473"/>
                <a:chOff x="13030196" y="-2630369"/>
                <a:chExt cx="1126899" cy="1132473"/>
              </a:xfrm>
            </p:grpSpPr>
            <p:sp>
              <p:nvSpPr>
                <p:cNvPr id="433" name="Oval 432"/>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4" name="Pie 433"/>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35" name="Pie 434"/>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446" name="Group 445"/>
          <p:cNvGrpSpPr/>
          <p:nvPr/>
        </p:nvGrpSpPr>
        <p:grpSpPr>
          <a:xfrm>
            <a:off x="6089109" y="2088601"/>
            <a:ext cx="587832" cy="590738"/>
            <a:chOff x="2251598" y="991391"/>
            <a:chExt cx="848624" cy="852820"/>
          </a:xfrm>
        </p:grpSpPr>
        <p:sp>
          <p:nvSpPr>
            <p:cNvPr id="447" name="Oval 446"/>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48" name="Group 447"/>
            <p:cNvGrpSpPr/>
            <p:nvPr/>
          </p:nvGrpSpPr>
          <p:grpSpPr>
            <a:xfrm>
              <a:off x="2251598" y="991391"/>
              <a:ext cx="848624" cy="852820"/>
              <a:chOff x="13030197" y="-2630370"/>
              <a:chExt cx="1126902" cy="1132473"/>
            </a:xfrm>
          </p:grpSpPr>
          <p:sp>
            <p:nvSpPr>
              <p:cNvPr id="449" name="Pie 448"/>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450" name="Group 449"/>
              <p:cNvGrpSpPr/>
              <p:nvPr/>
            </p:nvGrpSpPr>
            <p:grpSpPr>
              <a:xfrm rot="10800000">
                <a:off x="13030200" y="-2630370"/>
                <a:ext cx="1126899" cy="1132473"/>
                <a:chOff x="13030196" y="-2630369"/>
                <a:chExt cx="1126899" cy="1132473"/>
              </a:xfrm>
            </p:grpSpPr>
            <p:sp>
              <p:nvSpPr>
                <p:cNvPr id="451" name="Oval 450"/>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2" name="Pie 451"/>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53" name="Pie 452"/>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464" name="Group 463"/>
          <p:cNvGrpSpPr/>
          <p:nvPr/>
        </p:nvGrpSpPr>
        <p:grpSpPr>
          <a:xfrm>
            <a:off x="6096000" y="831834"/>
            <a:ext cx="587832" cy="590738"/>
            <a:chOff x="2251598" y="991391"/>
            <a:chExt cx="848624" cy="852820"/>
          </a:xfrm>
        </p:grpSpPr>
        <p:sp>
          <p:nvSpPr>
            <p:cNvPr id="465" name="Oval 464"/>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66" name="Group 465"/>
            <p:cNvGrpSpPr/>
            <p:nvPr/>
          </p:nvGrpSpPr>
          <p:grpSpPr>
            <a:xfrm>
              <a:off x="2251598" y="991391"/>
              <a:ext cx="848624" cy="852820"/>
              <a:chOff x="13030197" y="-2630370"/>
              <a:chExt cx="1126902" cy="1132473"/>
            </a:xfrm>
          </p:grpSpPr>
          <p:sp>
            <p:nvSpPr>
              <p:cNvPr id="467" name="Pie 466"/>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468" name="Group 467"/>
              <p:cNvGrpSpPr/>
              <p:nvPr/>
            </p:nvGrpSpPr>
            <p:grpSpPr>
              <a:xfrm rot="10800000">
                <a:off x="13030200" y="-2630370"/>
                <a:ext cx="1126899" cy="1132473"/>
                <a:chOff x="13030196" y="-2630369"/>
                <a:chExt cx="1126899" cy="1132473"/>
              </a:xfrm>
            </p:grpSpPr>
            <p:sp>
              <p:nvSpPr>
                <p:cNvPr id="469" name="Oval 468"/>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0" name="Pie 469"/>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471" name="Pie 470"/>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sp>
        <p:nvSpPr>
          <p:cNvPr id="498" name="Oval 497"/>
          <p:cNvSpPr/>
          <p:nvPr/>
        </p:nvSpPr>
        <p:spPr>
          <a:xfrm>
            <a:off x="4859307" y="659995"/>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Freeform 500"/>
          <p:cNvSpPr/>
          <p:nvPr/>
        </p:nvSpPr>
        <p:spPr>
          <a:xfrm rot="16200000">
            <a:off x="992959" y="3236313"/>
            <a:ext cx="3276606" cy="340126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2" name="Freeform 501"/>
          <p:cNvSpPr/>
          <p:nvPr/>
        </p:nvSpPr>
        <p:spPr>
          <a:xfrm rot="16200000">
            <a:off x="992960" y="3236314"/>
            <a:ext cx="3276601" cy="3401264"/>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31"/>
          <p:cNvSpPr/>
          <p:nvPr/>
        </p:nvSpPr>
        <p:spPr>
          <a:xfrm rot="16200000">
            <a:off x="3701255" y="384625"/>
            <a:ext cx="3276606" cy="340126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33"/>
          <p:cNvSpPr/>
          <p:nvPr/>
        </p:nvSpPr>
        <p:spPr>
          <a:xfrm rot="16200000">
            <a:off x="5401891" y="3326792"/>
            <a:ext cx="3276606" cy="340126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32"/>
          <p:cNvSpPr/>
          <p:nvPr/>
        </p:nvSpPr>
        <p:spPr>
          <a:xfrm rot="16200000">
            <a:off x="3701256" y="384626"/>
            <a:ext cx="3276601" cy="3401264"/>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35"/>
          <p:cNvSpPr/>
          <p:nvPr/>
        </p:nvSpPr>
        <p:spPr>
          <a:xfrm rot="16200000">
            <a:off x="5401892" y="3326793"/>
            <a:ext cx="3276601" cy="3401264"/>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9</a:t>
            </a:r>
            <a:endParaRPr lang="en-US" sz="6000" b="1" dirty="0">
              <a:solidFill>
                <a:schemeClr val="tx1"/>
              </a:solidFill>
            </a:endParaRPr>
          </a:p>
        </p:txBody>
      </p:sp>
      <p:sp>
        <p:nvSpPr>
          <p:cNvPr id="202" name="TextBox 201"/>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203" name="TextBox 202"/>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Tree>
    <p:extLst>
      <p:ext uri="{BB962C8B-B14F-4D97-AF65-F5344CB8AC3E}">
        <p14:creationId xmlns:p14="http://schemas.microsoft.com/office/powerpoint/2010/main" val="32571083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56"/>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74"/>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92"/>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410"/>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428"/>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446"/>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464"/>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480"/>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48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96"/>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497"/>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498"/>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499"/>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500"/>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5"/>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32"/>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33"/>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34"/>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36"/>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501"/>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502"/>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xit" presetSubtype="0" fill="hold" grpId="1" nodeType="clickEffect">
                                  <p:stCondLst>
                                    <p:cond delay="0"/>
                                  </p:stCondLst>
                                  <p:childTnLst>
                                    <p:set>
                                      <p:cBhvr>
                                        <p:cTn id="56" dur="1" fill="hold">
                                          <p:stCondLst>
                                            <p:cond delay="0"/>
                                          </p:stCondLst>
                                        </p:cTn>
                                        <p:tgtEl>
                                          <p:spTgt spid="32"/>
                                        </p:tgtEl>
                                        <p:attrNameLst>
                                          <p:attrName>style.visibility</p:attrName>
                                        </p:attrNameLst>
                                      </p:cBhvr>
                                      <p:to>
                                        <p:strVal val="hidden"/>
                                      </p:to>
                                    </p:set>
                                  </p:childTnLst>
                                </p:cTn>
                              </p:par>
                            </p:childTnLst>
                          </p:cTn>
                        </p:par>
                      </p:childTnLst>
                    </p:cTn>
                  </p:par>
                  <p:par>
                    <p:cTn id="57" fill="hold">
                      <p:stCondLst>
                        <p:cond delay="indefinite"/>
                      </p:stCondLst>
                      <p:childTnLst>
                        <p:par>
                          <p:cTn id="58" fill="hold">
                            <p:stCondLst>
                              <p:cond delay="0"/>
                            </p:stCondLst>
                            <p:childTnLst>
                              <p:par>
                                <p:cTn id="59" presetID="1" presetClass="exit" presetSubtype="0" fill="hold" grpId="1" nodeType="clickEffect">
                                  <p:stCondLst>
                                    <p:cond delay="0"/>
                                  </p:stCondLst>
                                  <p:childTnLst>
                                    <p:set>
                                      <p:cBhvr>
                                        <p:cTn id="60" dur="1" fill="hold">
                                          <p:stCondLst>
                                            <p:cond delay="0"/>
                                          </p:stCondLst>
                                        </p:cTn>
                                        <p:tgtEl>
                                          <p:spTgt spid="34"/>
                                        </p:tgtEl>
                                        <p:attrNameLst>
                                          <p:attrName>style.visibility</p:attrName>
                                        </p:attrNameLst>
                                      </p:cBhvr>
                                      <p:to>
                                        <p:strVal val="hidden"/>
                                      </p:to>
                                    </p:set>
                                  </p:childTnLst>
                                </p:cTn>
                              </p:par>
                            </p:childTnLst>
                          </p:cTn>
                        </p:par>
                      </p:childTnLst>
                    </p:cTn>
                  </p:par>
                  <p:par>
                    <p:cTn id="61" fill="hold">
                      <p:stCondLst>
                        <p:cond delay="indefinite"/>
                      </p:stCondLst>
                      <p:childTnLst>
                        <p:par>
                          <p:cTn id="62" fill="hold">
                            <p:stCondLst>
                              <p:cond delay="0"/>
                            </p:stCondLst>
                            <p:childTnLst>
                              <p:par>
                                <p:cTn id="63" presetID="1" presetClass="exit" presetSubtype="0" fill="hold" grpId="1" nodeType="clickEffect">
                                  <p:stCondLst>
                                    <p:cond delay="0"/>
                                  </p:stCondLst>
                                  <p:childTnLst>
                                    <p:set>
                                      <p:cBhvr>
                                        <p:cTn id="64" dur="1" fill="hold">
                                          <p:stCondLst>
                                            <p:cond delay="0"/>
                                          </p:stCondLst>
                                        </p:cTn>
                                        <p:tgtEl>
                                          <p:spTgt spid="50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6" grpId="0" animBg="1"/>
      <p:bldP spid="497" grpId="0" animBg="1"/>
      <p:bldP spid="500" grpId="0" animBg="1"/>
      <p:bldP spid="499" grpId="0" animBg="1"/>
      <p:bldP spid="47" grpId="0" animBg="1"/>
      <p:bldP spid="498" grpId="0" animBg="1"/>
      <p:bldP spid="501" grpId="0" animBg="1"/>
      <p:bldP spid="501" grpId="1" animBg="1"/>
      <p:bldP spid="502" grpId="0" animBg="1"/>
      <p:bldP spid="32" grpId="0" animBg="1"/>
      <p:bldP spid="32" grpId="1" animBg="1"/>
      <p:bldP spid="34" grpId="0" animBg="1"/>
      <p:bldP spid="34" grpId="1" animBg="1"/>
      <p:bldP spid="33" grpId="0" animBg="1"/>
      <p:bldP spid="36" grpId="0" animBg="1"/>
      <p:bldP spid="35"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C:\Users\Steve Wyborney\Desktop\20 Days Title Pic.jpg">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096000" y="2394346"/>
            <a:ext cx="2759075" cy="2069307"/>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137114" y="3133290"/>
            <a:ext cx="5833392" cy="369332"/>
          </a:xfrm>
          <a:prstGeom prst="rect">
            <a:avLst/>
          </a:prstGeom>
          <a:noFill/>
        </p:spPr>
        <p:txBody>
          <a:bodyPr wrap="none" rtlCol="0">
            <a:spAutoFit/>
          </a:bodyPr>
          <a:lstStyle/>
          <a:p>
            <a:pPr algn="r"/>
            <a:r>
              <a:rPr lang="en-US" b="1" dirty="0" smtClean="0"/>
              <a:t>Click </a:t>
            </a:r>
            <a:r>
              <a:rPr lang="en-US" b="1" dirty="0" smtClean="0">
                <a:hlinkClick r:id="rId2"/>
              </a:rPr>
              <a:t>here</a:t>
            </a:r>
            <a:r>
              <a:rPr lang="en-US" b="1" dirty="0" smtClean="0"/>
              <a:t> or on the image to view the next set of resources</a:t>
            </a:r>
          </a:p>
        </p:txBody>
      </p:sp>
      <p:sp>
        <p:nvSpPr>
          <p:cNvPr id="6" name="Title 1"/>
          <p:cNvSpPr txBox="1">
            <a:spLocks/>
          </p:cNvSpPr>
          <p:nvPr/>
        </p:nvSpPr>
        <p:spPr>
          <a:xfrm>
            <a:off x="0" y="304800"/>
            <a:ext cx="9144000" cy="16224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4000" b="1" dirty="0" smtClean="0">
                <a:solidFill>
                  <a:schemeClr val="accent1">
                    <a:lumMod val="75000"/>
                  </a:schemeClr>
                </a:solidFill>
              </a:rPr>
              <a:t>20 Days </a:t>
            </a:r>
          </a:p>
          <a:p>
            <a:r>
              <a:rPr lang="en-US" sz="4000" b="1" dirty="0" smtClean="0">
                <a:solidFill>
                  <a:schemeClr val="accent1">
                    <a:lumMod val="75000"/>
                  </a:schemeClr>
                </a:solidFill>
              </a:rPr>
              <a:t>of Number Sense &amp; </a:t>
            </a:r>
          </a:p>
          <a:p>
            <a:r>
              <a:rPr lang="en-US" sz="4000" b="1" dirty="0" smtClean="0">
                <a:solidFill>
                  <a:schemeClr val="accent1">
                    <a:lumMod val="75000"/>
                  </a:schemeClr>
                </a:solidFill>
              </a:rPr>
              <a:t>Rich Math Talk</a:t>
            </a:r>
          </a:p>
          <a:p>
            <a:endParaRPr lang="en-US" sz="2000" b="1" dirty="0" smtClean="0"/>
          </a:p>
          <a:p>
            <a:r>
              <a:rPr lang="en-US" sz="1800" b="1" dirty="0" smtClean="0"/>
              <a:t>by Steve </a:t>
            </a:r>
            <a:r>
              <a:rPr lang="en-US" sz="1800" b="1" dirty="0" err="1" smtClean="0"/>
              <a:t>Wyborney</a:t>
            </a:r>
            <a:endParaRPr lang="en-US" sz="1800" b="1" dirty="0"/>
          </a:p>
        </p:txBody>
      </p:sp>
      <p:pic>
        <p:nvPicPr>
          <p:cNvPr id="8" name="Picture 2" descr="C:\Users\Steve Wyborney\Desktop\Presentation1.jpg">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54043" y="5255716"/>
            <a:ext cx="1221978" cy="916483"/>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pic>
        <p:nvPicPr>
          <p:cNvPr id="9" name="Picture 3" descr="C:\Users\Steve Wyborney\Desktop\Maze Pic.jpg">
            <a:hlinkClick r:id="rId6"/>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193211" y="5245871"/>
            <a:ext cx="1235105" cy="926329"/>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1" name="TextBox 10"/>
          <p:cNvSpPr txBox="1"/>
          <p:nvPr/>
        </p:nvSpPr>
        <p:spPr>
          <a:xfrm>
            <a:off x="6268708" y="6172200"/>
            <a:ext cx="1103187" cy="430887"/>
          </a:xfrm>
          <a:prstGeom prst="rect">
            <a:avLst/>
          </a:prstGeom>
          <a:noFill/>
        </p:spPr>
        <p:txBody>
          <a:bodyPr wrap="none" rtlCol="0">
            <a:spAutoFit/>
          </a:bodyPr>
          <a:lstStyle/>
          <a:p>
            <a:pPr algn="ctr"/>
            <a:r>
              <a:rPr lang="en-US" sz="1100" b="1" dirty="0" smtClean="0">
                <a:hlinkClick r:id=""/>
              </a:rPr>
              <a:t>The Maze </a:t>
            </a:r>
          </a:p>
          <a:p>
            <a:pPr algn="ctr"/>
            <a:r>
              <a:rPr lang="en-US" sz="1100" b="1" dirty="0" smtClean="0">
                <a:hlinkClick r:id=""/>
              </a:rPr>
              <a:t>Hundreds Chart</a:t>
            </a:r>
            <a:endParaRPr lang="en-US" sz="1100" b="1" dirty="0"/>
          </a:p>
        </p:txBody>
      </p:sp>
      <p:pic>
        <p:nvPicPr>
          <p:cNvPr id="14" name="Picture 3" descr="C:\Users\Steve Wyborney\Desktop\SPLAT blog post folder\Splat Promo Images and GIFs\Splat Level 3 B.jpg">
            <a:hlinkClick r:id="rId8"/>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81000" y="5257800"/>
            <a:ext cx="1219200" cy="914400"/>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5" name="TextBox 14">
            <a:hlinkClick r:id="rId8"/>
          </p:cNvPr>
          <p:cNvSpPr txBox="1"/>
          <p:nvPr/>
        </p:nvSpPr>
        <p:spPr>
          <a:xfrm>
            <a:off x="381003" y="6160413"/>
            <a:ext cx="1217000" cy="430887"/>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50 Splat! Lessons </a:t>
            </a:r>
            <a:endParaRPr lang="en-US" sz="1100" b="1" dirty="0"/>
          </a:p>
        </p:txBody>
      </p:sp>
      <p:pic>
        <p:nvPicPr>
          <p:cNvPr id="16" name="Picture 7" descr="C:\Users\Steve Wyborney\Desktop\Splat Promos HUGE SET\Slide6.JPG">
            <a:hlinkClick r:id="rId10"/>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1809021" y="5257800"/>
            <a:ext cx="1219200" cy="914400"/>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1905001" y="6195536"/>
            <a:ext cx="1008609" cy="600164"/>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20 Fraction </a:t>
            </a:r>
          </a:p>
          <a:p>
            <a:pPr algn="ctr"/>
            <a:r>
              <a:rPr lang="en-US" sz="1100" b="1" dirty="0" smtClean="0">
                <a:hlinkClick r:id=""/>
              </a:rPr>
              <a:t>Splat! Lessons</a:t>
            </a:r>
            <a:endParaRPr lang="en-US" sz="1100" b="1" dirty="0"/>
          </a:p>
        </p:txBody>
      </p:sp>
      <p:sp>
        <p:nvSpPr>
          <p:cNvPr id="18" name="TextBox 17"/>
          <p:cNvSpPr txBox="1"/>
          <p:nvPr/>
        </p:nvSpPr>
        <p:spPr>
          <a:xfrm>
            <a:off x="3097128" y="6198513"/>
            <a:ext cx="1519967" cy="600164"/>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80 Cube Conversations</a:t>
            </a:r>
          </a:p>
          <a:p>
            <a:pPr algn="ctr"/>
            <a:r>
              <a:rPr lang="en-US" sz="1100" b="1" dirty="0" smtClean="0">
                <a:hlinkClick r:id=""/>
              </a:rPr>
              <a:t>Lessons</a:t>
            </a:r>
            <a:endParaRPr lang="en-US" sz="1100" b="1" dirty="0" smtClean="0"/>
          </a:p>
        </p:txBody>
      </p:sp>
      <p:sp>
        <p:nvSpPr>
          <p:cNvPr id="19" name="TextBox 18"/>
          <p:cNvSpPr txBox="1"/>
          <p:nvPr/>
        </p:nvSpPr>
        <p:spPr>
          <a:xfrm>
            <a:off x="381000" y="4800600"/>
            <a:ext cx="4442819" cy="307777"/>
          </a:xfrm>
          <a:prstGeom prst="rect">
            <a:avLst/>
          </a:prstGeom>
          <a:noFill/>
        </p:spPr>
        <p:txBody>
          <a:bodyPr wrap="none" rtlCol="0">
            <a:spAutoFit/>
          </a:bodyPr>
          <a:lstStyle/>
          <a:p>
            <a:r>
              <a:rPr lang="en-US" sz="1400" b="1" u="sng" dirty="0" smtClean="0"/>
              <a:t>Other Downloadable Resources From Previous Blog Posts</a:t>
            </a:r>
            <a:endParaRPr lang="en-US" sz="1400" b="1" u="sng" dirty="0"/>
          </a:p>
        </p:txBody>
      </p:sp>
      <p:pic>
        <p:nvPicPr>
          <p:cNvPr id="1029" name="Picture 5" descr="C:\Users\Steve Wyborney\AppData\Local\Microsoft\Windows\INetCache\IE\Z1AX1L9L\right-arrow[1].gif"/>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rot="5400000">
            <a:off x="6662857" y="845717"/>
            <a:ext cx="1842917" cy="1228611"/>
          </a:xfrm>
          <a:prstGeom prst="rect">
            <a:avLst/>
          </a:prstGeom>
          <a:noFill/>
          <a:extLst>
            <a:ext uri="{909E8E84-426E-40DD-AFC4-6F175D3DCCD1}">
              <a14:hiddenFill xmlns:a14="http://schemas.microsoft.com/office/drawing/2010/main">
                <a:solidFill>
                  <a:srgbClr val="FFFFFF"/>
                </a:solidFill>
              </a14:hiddenFill>
            </a:ext>
          </a:extLst>
        </p:spPr>
      </p:pic>
      <p:sp>
        <p:nvSpPr>
          <p:cNvPr id="20" name="TextBox 19"/>
          <p:cNvSpPr txBox="1"/>
          <p:nvPr/>
        </p:nvSpPr>
        <p:spPr>
          <a:xfrm>
            <a:off x="7862818" y="6160414"/>
            <a:ext cx="1016625" cy="430887"/>
          </a:xfrm>
          <a:prstGeom prst="rect">
            <a:avLst/>
          </a:prstGeom>
          <a:noFill/>
        </p:spPr>
        <p:txBody>
          <a:bodyPr wrap="none" rtlCol="0">
            <a:spAutoFit/>
          </a:bodyPr>
          <a:lstStyle/>
          <a:p>
            <a:pPr algn="ctr"/>
            <a:r>
              <a:rPr lang="en-US" sz="1100" b="1" dirty="0" smtClean="0">
                <a:hlinkClick r:id="rId13"/>
              </a:rPr>
              <a:t>The Original</a:t>
            </a:r>
          </a:p>
          <a:p>
            <a:pPr algn="ctr"/>
            <a:r>
              <a:rPr lang="en-US" sz="1100" b="1" dirty="0" err="1" smtClean="0">
                <a:hlinkClick r:id="rId13"/>
              </a:rPr>
              <a:t>Esti</a:t>
            </a:r>
            <a:r>
              <a:rPr lang="en-US" sz="1100" b="1" dirty="0" smtClean="0">
                <a:hlinkClick r:id="rId13"/>
              </a:rPr>
              <a:t>-Mysteries</a:t>
            </a:r>
            <a:endParaRPr lang="en-US" sz="1100" b="1" dirty="0" smtClean="0"/>
          </a:p>
        </p:txBody>
      </p:sp>
      <p:pic>
        <p:nvPicPr>
          <p:cNvPr id="21" name="Picture 2">
            <a:hlinkClick r:id="rId13"/>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7744035" y="5234085"/>
            <a:ext cx="1235104" cy="926328"/>
          </a:xfrm>
          <a:prstGeom prst="rect">
            <a:avLst/>
          </a:prstGeom>
          <a:noFill/>
          <a:ln w="19050">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28" name="Picture 2" descr="C:\Users\Steve Wyborney\Desktop\8.8.2018 Desktop\Estimation Clipboard Desktop Materials\Bundle 1 Glasses Pic.jpg">
            <a:hlinkClick r:id="rId15"/>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704294" y="5260419"/>
            <a:ext cx="1250801" cy="938101"/>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29" name="TextBox 28"/>
          <p:cNvSpPr txBox="1"/>
          <p:nvPr/>
        </p:nvSpPr>
        <p:spPr>
          <a:xfrm>
            <a:off x="4590561" y="6274721"/>
            <a:ext cx="1402706" cy="600164"/>
          </a:xfrm>
          <a:prstGeom prst="rect">
            <a:avLst/>
          </a:prstGeom>
          <a:noFill/>
        </p:spPr>
        <p:txBody>
          <a:bodyPr wrap="square" rtlCol="0">
            <a:spAutoFit/>
          </a:bodyPr>
          <a:lstStyle/>
          <a:p>
            <a:pPr algn="ctr"/>
            <a:r>
              <a:rPr lang="en-US" sz="1100" b="1" dirty="0" smtClean="0">
                <a:hlinkClick r:id="rId15"/>
              </a:rPr>
              <a:t>The Original 40 Estimation Clipboard Sets</a:t>
            </a:r>
            <a:endParaRPr lang="en-US" sz="1100" b="1" dirty="0" smtClean="0"/>
          </a:p>
        </p:txBody>
      </p:sp>
      <p:sp>
        <p:nvSpPr>
          <p:cNvPr id="33" name="TextBox 32"/>
          <p:cNvSpPr txBox="1"/>
          <p:nvPr/>
        </p:nvSpPr>
        <p:spPr>
          <a:xfrm>
            <a:off x="1114715" y="3542160"/>
            <a:ext cx="4871077" cy="369332"/>
          </a:xfrm>
          <a:prstGeom prst="rect">
            <a:avLst/>
          </a:prstGeom>
          <a:noFill/>
        </p:spPr>
        <p:txBody>
          <a:bodyPr wrap="none" rtlCol="0">
            <a:spAutoFit/>
          </a:bodyPr>
          <a:lstStyle/>
          <a:p>
            <a:pPr algn="r"/>
            <a:r>
              <a:rPr lang="en-US" b="1" dirty="0" smtClean="0"/>
              <a:t>from </a:t>
            </a:r>
            <a:r>
              <a:rPr lang="en-US" b="1" dirty="0" smtClean="0">
                <a:hlinkClick r:id="rId2"/>
              </a:rPr>
              <a:t>20 Days of Number Sense &amp; Rich Math Talk</a:t>
            </a:r>
            <a:r>
              <a:rPr lang="en-US" b="1" dirty="0" smtClean="0"/>
              <a:t>.</a:t>
            </a:r>
            <a:endParaRPr lang="en-US" b="1" dirty="0"/>
          </a:p>
        </p:txBody>
      </p:sp>
    </p:spTree>
    <p:extLst>
      <p:ext uri="{BB962C8B-B14F-4D97-AF65-F5344CB8AC3E}">
        <p14:creationId xmlns:p14="http://schemas.microsoft.com/office/powerpoint/2010/main" val="5778448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1000"/>
                                        <p:tgtEl>
                                          <p:spTgt spid="5"/>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wipe(left)">
                                      <p:cBhvr>
                                        <p:cTn id="11" dur="1000"/>
                                        <p:tgtEl>
                                          <p:spTgt spid="33"/>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1026"/>
                                        </p:tgtEl>
                                        <p:attrNameLst>
                                          <p:attrName>style.visibility</p:attrName>
                                        </p:attrNameLst>
                                      </p:cBhvr>
                                      <p:to>
                                        <p:strVal val="visible"/>
                                      </p:to>
                                    </p:set>
                                    <p:animEffect transition="in" filter="fade">
                                      <p:cBhvr>
                                        <p:cTn id="15" dur="500"/>
                                        <p:tgtEl>
                                          <p:spTgt spid="1026"/>
                                        </p:tgtEl>
                                      </p:cBhvr>
                                    </p:animEffect>
                                  </p:childTnLst>
                                </p:cTn>
                              </p:par>
                            </p:childTnLst>
                          </p:cTn>
                        </p:par>
                        <p:par>
                          <p:cTn id="16" fill="hold">
                            <p:stCondLst>
                              <p:cond delay="2500"/>
                            </p:stCondLst>
                            <p:childTnLst>
                              <p:par>
                                <p:cTn id="17" presetID="10" presetClass="entr" presetSubtype="0" fill="hold" grpId="0" nodeType="after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500"/>
                                        <p:tgtEl>
                                          <p:spTgt spid="19"/>
                                        </p:tgtEl>
                                      </p:cBhvr>
                                    </p:animEffect>
                                  </p:childTnLst>
                                </p:cTn>
                              </p:par>
                              <p:par>
                                <p:cTn id="20" presetID="10" presetClass="entr" presetSubtype="0" fill="hold"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par>
                                <p:cTn id="23" presetID="10" presetClass="entr" presetSubtype="0" fill="hold" nodeType="with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fade">
                                      <p:cBhvr>
                                        <p:cTn id="28" dur="500"/>
                                        <p:tgtEl>
                                          <p:spTgt spid="11"/>
                                        </p:tgtEl>
                                      </p:cBhvr>
                                    </p:animEffect>
                                  </p:childTnLst>
                                </p:cTn>
                              </p:par>
                              <p:par>
                                <p:cTn id="29" presetID="10" presetClass="entr" presetSubtype="0" fill="hold" nodeType="withEffect">
                                  <p:stCondLst>
                                    <p:cond delay="0"/>
                                  </p:stCondLst>
                                  <p:childTnLst>
                                    <p:set>
                                      <p:cBhvr>
                                        <p:cTn id="30" dur="1" fill="hold">
                                          <p:stCondLst>
                                            <p:cond delay="0"/>
                                          </p:stCondLst>
                                        </p:cTn>
                                        <p:tgtEl>
                                          <p:spTgt spid="14"/>
                                        </p:tgtEl>
                                        <p:attrNameLst>
                                          <p:attrName>style.visibility</p:attrName>
                                        </p:attrNameLst>
                                      </p:cBhvr>
                                      <p:to>
                                        <p:strVal val="visible"/>
                                      </p:to>
                                    </p:set>
                                    <p:animEffect transition="in" filter="fade">
                                      <p:cBhvr>
                                        <p:cTn id="31" dur="500"/>
                                        <p:tgtEl>
                                          <p:spTgt spid="1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fade">
                                      <p:cBhvr>
                                        <p:cTn id="34" dur="500"/>
                                        <p:tgtEl>
                                          <p:spTgt spid="15"/>
                                        </p:tgtEl>
                                      </p:cBhvr>
                                    </p:animEffect>
                                  </p:childTnLst>
                                </p:cTn>
                              </p:par>
                              <p:par>
                                <p:cTn id="35" presetID="10" presetClass="entr" presetSubtype="0" fill="hold" nodeType="with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fade">
                                      <p:cBhvr>
                                        <p:cTn id="37" dur="500"/>
                                        <p:tgtEl>
                                          <p:spTgt spid="16"/>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500"/>
                                        <p:tgtEl>
                                          <p:spTgt spid="17"/>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fade">
                                      <p:cBhvr>
                                        <p:cTn id="43" dur="500"/>
                                        <p:tgtEl>
                                          <p:spTgt spid="18"/>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20"/>
                                        </p:tgtEl>
                                        <p:attrNameLst>
                                          <p:attrName>style.visibility</p:attrName>
                                        </p:attrNameLst>
                                      </p:cBhvr>
                                      <p:to>
                                        <p:strVal val="visible"/>
                                      </p:to>
                                    </p:set>
                                    <p:animEffect transition="in" filter="fade">
                                      <p:cBhvr>
                                        <p:cTn id="46" dur="500"/>
                                        <p:tgtEl>
                                          <p:spTgt spid="20"/>
                                        </p:tgtEl>
                                      </p:cBhvr>
                                    </p:animEffect>
                                  </p:childTnLst>
                                </p:cTn>
                              </p:par>
                              <p:par>
                                <p:cTn id="47" presetID="10" presetClass="entr" presetSubtype="0"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Effect transition="in" filter="fade">
                                      <p:cBhvr>
                                        <p:cTn id="49" dur="500"/>
                                        <p:tgtEl>
                                          <p:spTgt spid="21"/>
                                        </p:tgtEl>
                                      </p:cBhvr>
                                    </p:animEffect>
                                  </p:childTnLst>
                                </p:cTn>
                              </p:par>
                              <p:par>
                                <p:cTn id="50" presetID="10" presetClass="entr" presetSubtype="0" fill="hold" nodeType="withEffect">
                                  <p:stCondLst>
                                    <p:cond delay="0"/>
                                  </p:stCondLst>
                                  <p:childTnLst>
                                    <p:set>
                                      <p:cBhvr>
                                        <p:cTn id="51" dur="1" fill="hold">
                                          <p:stCondLst>
                                            <p:cond delay="0"/>
                                          </p:stCondLst>
                                        </p:cTn>
                                        <p:tgtEl>
                                          <p:spTgt spid="28"/>
                                        </p:tgtEl>
                                        <p:attrNameLst>
                                          <p:attrName>style.visibility</p:attrName>
                                        </p:attrNameLst>
                                      </p:cBhvr>
                                      <p:to>
                                        <p:strVal val="visible"/>
                                      </p:to>
                                    </p:set>
                                    <p:animEffect transition="in" filter="fade">
                                      <p:cBhvr>
                                        <p:cTn id="52" dur="500"/>
                                        <p:tgtEl>
                                          <p:spTgt spid="28"/>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9"/>
                                        </p:tgtEl>
                                        <p:attrNameLst>
                                          <p:attrName>style.visibility</p:attrName>
                                        </p:attrNameLst>
                                      </p:cBhvr>
                                      <p:to>
                                        <p:strVal val="visible"/>
                                      </p:to>
                                    </p:set>
                                    <p:animEffect transition="in" filter="fade">
                                      <p:cBhvr>
                                        <p:cTn id="55"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1" grpId="0"/>
      <p:bldP spid="15" grpId="0"/>
      <p:bldP spid="17" grpId="0"/>
      <p:bldP spid="18" grpId="0"/>
      <p:bldP spid="19" grpId="0"/>
      <p:bldP spid="20" grpId="0"/>
      <p:bldP spid="29" grpId="0"/>
      <p:bldP spid="33"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 name="TextBox 14"/>
          <p:cNvSpPr txBox="1"/>
          <p:nvPr/>
        </p:nvSpPr>
        <p:spPr>
          <a:xfrm>
            <a:off x="7300226" y="6581001"/>
            <a:ext cx="1843774" cy="276999"/>
          </a:xfrm>
          <a:prstGeom prst="rect">
            <a:avLst/>
          </a:prstGeom>
          <a:noFill/>
        </p:spPr>
        <p:txBody>
          <a:bodyPr wrap="none" rtlCol="0">
            <a:spAutoFit/>
          </a:bodyPr>
          <a:lstStyle/>
          <a:p>
            <a:pPr algn="r"/>
            <a:r>
              <a:rPr lang="en-US" sz="1200" b="1" dirty="0">
                <a:solidFill>
                  <a:schemeClr val="tx1">
                    <a:lumMod val="75000"/>
                    <a:lumOff val="25000"/>
                  </a:schemeClr>
                </a:solidFill>
                <a:hlinkClick r:id="rId2"/>
              </a:rPr>
              <a:t>www.stevewyborney.com</a:t>
            </a:r>
            <a:endParaRPr lang="en-US" sz="1200" b="1" dirty="0">
              <a:solidFill>
                <a:schemeClr val="bg1"/>
              </a:solidFill>
            </a:endParaRPr>
          </a:p>
        </p:txBody>
      </p:sp>
      <p:sp>
        <p:nvSpPr>
          <p:cNvPr id="16" name="TextBox 15"/>
          <p:cNvSpPr txBox="1"/>
          <p:nvPr/>
        </p:nvSpPr>
        <p:spPr>
          <a:xfrm>
            <a:off x="-26524" y="6581001"/>
            <a:ext cx="1228093" cy="276999"/>
          </a:xfrm>
          <a:prstGeom prst="rect">
            <a:avLst/>
          </a:prstGeom>
          <a:noFill/>
        </p:spPr>
        <p:txBody>
          <a:bodyPr wrap="none" rtlCol="0">
            <a:spAutoFit/>
          </a:bodyPr>
          <a:lstStyle/>
          <a:p>
            <a:r>
              <a:rPr lang="en-US" sz="1200" b="1" dirty="0">
                <a:solidFill>
                  <a:schemeClr val="bg1"/>
                </a:solidFill>
              </a:rPr>
              <a:t>Steve </a:t>
            </a:r>
            <a:r>
              <a:rPr lang="en-US" sz="1200" b="1" dirty="0" err="1" smtClean="0">
                <a:solidFill>
                  <a:schemeClr val="bg1"/>
                </a:solidFill>
              </a:rPr>
              <a:t>Wyborney</a:t>
            </a:r>
            <a:endParaRPr lang="en-US" sz="1200" b="1" dirty="0">
              <a:solidFill>
                <a:schemeClr val="bg1"/>
              </a:solidFill>
            </a:endParaRPr>
          </a:p>
        </p:txBody>
      </p:sp>
      <p:sp>
        <p:nvSpPr>
          <p:cNvPr id="22" name="Title 1"/>
          <p:cNvSpPr txBox="1">
            <a:spLocks/>
          </p:cNvSpPr>
          <p:nvPr/>
        </p:nvSpPr>
        <p:spPr>
          <a:xfrm>
            <a:off x="0" y="381000"/>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6000" b="1" dirty="0" smtClean="0">
                <a:solidFill>
                  <a:srgbClr val="FFFF00"/>
                </a:solidFill>
              </a:rPr>
              <a:t>20 Days of Number Sense &amp; </a:t>
            </a:r>
          </a:p>
          <a:p>
            <a:r>
              <a:rPr lang="en-US" sz="6000" b="1" dirty="0" smtClean="0">
                <a:solidFill>
                  <a:srgbClr val="FFFF00"/>
                </a:solidFill>
              </a:rPr>
              <a:t>Rich Math Talk</a:t>
            </a:r>
            <a:endParaRPr lang="en-US" sz="6000" b="1" dirty="0">
              <a:solidFill>
                <a:srgbClr val="FFFF00"/>
              </a:solidFill>
            </a:endParaRPr>
          </a:p>
        </p:txBody>
      </p:sp>
      <p:sp>
        <p:nvSpPr>
          <p:cNvPr id="24" name="Title 1"/>
          <p:cNvSpPr txBox="1">
            <a:spLocks/>
          </p:cNvSpPr>
          <p:nvPr/>
        </p:nvSpPr>
        <p:spPr>
          <a:xfrm>
            <a:off x="0" y="2514600"/>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5400" b="1" dirty="0" smtClean="0">
                <a:solidFill>
                  <a:srgbClr val="C00000"/>
                </a:solidFill>
              </a:rPr>
              <a:t>Day </a:t>
            </a:r>
            <a:r>
              <a:rPr lang="en-US" sz="5400" b="1" dirty="0" smtClean="0">
                <a:solidFill>
                  <a:srgbClr val="C00000"/>
                </a:solidFill>
              </a:rPr>
              <a:t>#9 </a:t>
            </a:r>
            <a:r>
              <a:rPr lang="en-US" sz="5400" b="1" dirty="0" smtClean="0">
                <a:solidFill>
                  <a:srgbClr val="C00000"/>
                </a:solidFill>
              </a:rPr>
              <a:t>(of 20)</a:t>
            </a:r>
            <a:endParaRPr lang="en-US" sz="5400" b="1" dirty="0">
              <a:solidFill>
                <a:srgbClr val="C00000"/>
              </a:solidFill>
            </a:endParaRPr>
          </a:p>
        </p:txBody>
      </p:sp>
      <p:sp>
        <p:nvSpPr>
          <p:cNvPr id="33" name="Title 1"/>
          <p:cNvSpPr txBox="1">
            <a:spLocks/>
          </p:cNvSpPr>
          <p:nvPr/>
        </p:nvSpPr>
        <p:spPr>
          <a:xfrm>
            <a:off x="0" y="4271962"/>
            <a:ext cx="9144000" cy="14700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5400" b="1" dirty="0" smtClean="0">
                <a:solidFill>
                  <a:schemeClr val="bg1"/>
                </a:solidFill>
              </a:rPr>
              <a:t>Exclusive </a:t>
            </a:r>
            <a:r>
              <a:rPr lang="en-US" sz="5400" b="1" dirty="0" smtClean="0">
                <a:solidFill>
                  <a:schemeClr val="bg1"/>
                </a:solidFill>
              </a:rPr>
              <a:t>Splat! Slides</a:t>
            </a:r>
            <a:endParaRPr lang="en-US" sz="5400" b="1" dirty="0" smtClean="0">
              <a:solidFill>
                <a:schemeClr val="bg1"/>
              </a:solidFill>
            </a:endParaRPr>
          </a:p>
          <a:p>
            <a:r>
              <a:rPr lang="en-US" sz="2800" b="1" dirty="0" smtClean="0">
                <a:solidFill>
                  <a:schemeClr val="bg1"/>
                </a:solidFill>
              </a:rPr>
              <a:t>(These </a:t>
            </a:r>
            <a:r>
              <a:rPr lang="en-US" sz="2800" b="1" dirty="0" smtClean="0">
                <a:solidFill>
                  <a:schemeClr val="bg1"/>
                </a:solidFill>
              </a:rPr>
              <a:t>Splat! slides do </a:t>
            </a:r>
            <a:r>
              <a:rPr lang="en-US" sz="2800" b="1" dirty="0" smtClean="0">
                <a:solidFill>
                  <a:schemeClr val="bg1"/>
                </a:solidFill>
              </a:rPr>
              <a:t>not appear anywhere else.)</a:t>
            </a:r>
            <a:endParaRPr lang="en-US" sz="2800" b="1" dirty="0">
              <a:solidFill>
                <a:schemeClr val="bg1"/>
              </a:solidFill>
            </a:endParaRPr>
          </a:p>
        </p:txBody>
      </p:sp>
    </p:spTree>
    <p:extLst>
      <p:ext uri="{BB962C8B-B14F-4D97-AF65-F5344CB8AC3E}">
        <p14:creationId xmlns:p14="http://schemas.microsoft.com/office/powerpoint/2010/main" val="2929199418"/>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2617787"/>
            <a:ext cx="9144000" cy="1470025"/>
          </a:xfrm>
        </p:spPr>
        <p:txBody>
          <a:bodyPr>
            <a:noAutofit/>
          </a:bodyPr>
          <a:lstStyle/>
          <a:p>
            <a:r>
              <a:rPr lang="en-US" sz="13800" b="1" dirty="0" smtClean="0">
                <a:solidFill>
                  <a:schemeClr val="tx2">
                    <a:lumMod val="60000"/>
                    <a:lumOff val="40000"/>
                  </a:schemeClr>
                </a:solidFill>
              </a:rPr>
              <a:t>Level H</a:t>
            </a:r>
            <a:br>
              <a:rPr lang="en-US" sz="13800" b="1" dirty="0" smtClean="0">
                <a:solidFill>
                  <a:schemeClr val="tx2">
                    <a:lumMod val="60000"/>
                    <a:lumOff val="40000"/>
                  </a:schemeClr>
                </a:solidFill>
              </a:rPr>
            </a:br>
            <a:r>
              <a:rPr lang="en-US" sz="6000" b="1" dirty="0" smtClean="0">
                <a:solidFill>
                  <a:schemeClr val="tx2">
                    <a:lumMod val="60000"/>
                    <a:lumOff val="40000"/>
                  </a:schemeClr>
                </a:solidFill>
              </a:rPr>
              <a:t/>
            </a:r>
            <a:br>
              <a:rPr lang="en-US" sz="6000" b="1" dirty="0" smtClean="0">
                <a:solidFill>
                  <a:schemeClr val="tx2">
                    <a:lumMod val="60000"/>
                    <a:lumOff val="40000"/>
                  </a:schemeClr>
                </a:solidFill>
              </a:rPr>
            </a:br>
            <a:r>
              <a:rPr lang="en-US" sz="6000" b="1" dirty="0" smtClean="0">
                <a:solidFill>
                  <a:schemeClr val="tx2">
                    <a:lumMod val="60000"/>
                    <a:lumOff val="40000"/>
                  </a:schemeClr>
                </a:solidFill>
              </a:rPr>
              <a:t>Instant Multiple </a:t>
            </a:r>
            <a:br>
              <a:rPr lang="en-US" sz="6000" b="1" dirty="0" smtClean="0">
                <a:solidFill>
                  <a:schemeClr val="tx2">
                    <a:lumMod val="60000"/>
                    <a:lumOff val="40000"/>
                  </a:schemeClr>
                </a:solidFill>
              </a:rPr>
            </a:br>
            <a:r>
              <a:rPr lang="en-US" sz="6000" b="1" dirty="0" smtClean="0">
                <a:solidFill>
                  <a:schemeClr val="tx2">
                    <a:lumMod val="60000"/>
                    <a:lumOff val="40000"/>
                  </a:schemeClr>
                </a:solidFill>
              </a:rPr>
              <a:t>Fraction Splat!</a:t>
            </a:r>
            <a:r>
              <a:rPr lang="en-US" sz="6000" b="1" dirty="0">
                <a:solidFill>
                  <a:schemeClr val="tx2">
                    <a:lumMod val="60000"/>
                    <a:lumOff val="40000"/>
                  </a:schemeClr>
                </a:solidFill>
              </a:rPr>
              <a:t/>
            </a:r>
            <a:br>
              <a:rPr lang="en-US" sz="6000" b="1" dirty="0">
                <a:solidFill>
                  <a:schemeClr val="tx2">
                    <a:lumMod val="60000"/>
                    <a:lumOff val="40000"/>
                  </a:schemeClr>
                </a:solidFill>
              </a:rPr>
            </a:br>
            <a:r>
              <a:rPr lang="en-US" sz="6000" b="1" dirty="0" smtClean="0">
                <a:solidFill>
                  <a:schemeClr val="tx2">
                    <a:lumMod val="60000"/>
                    <a:lumOff val="40000"/>
                  </a:schemeClr>
                </a:solidFill>
              </a:rPr>
              <a:t/>
            </a:r>
            <a:br>
              <a:rPr lang="en-US" sz="6000" b="1" dirty="0" smtClean="0">
                <a:solidFill>
                  <a:schemeClr val="tx2">
                    <a:lumMod val="60000"/>
                    <a:lumOff val="40000"/>
                  </a:schemeClr>
                </a:solidFill>
              </a:rPr>
            </a:br>
            <a:r>
              <a:rPr lang="en-US" sz="6000" b="1" dirty="0">
                <a:solidFill>
                  <a:schemeClr val="tx2">
                    <a:lumMod val="60000"/>
                    <a:lumOff val="40000"/>
                  </a:schemeClr>
                </a:solidFill>
              </a:rPr>
              <a:t/>
            </a:r>
            <a:br>
              <a:rPr lang="en-US" sz="6000" b="1" dirty="0">
                <a:solidFill>
                  <a:schemeClr val="tx2">
                    <a:lumMod val="60000"/>
                    <a:lumOff val="40000"/>
                  </a:schemeClr>
                </a:solidFill>
              </a:rPr>
            </a:br>
            <a:endParaRPr lang="en-US" sz="6000" b="1" dirty="0" smtClean="0">
              <a:solidFill>
                <a:schemeClr val="tx2">
                  <a:lumMod val="60000"/>
                  <a:lumOff val="40000"/>
                </a:schemeClr>
              </a:solidFill>
            </a:endParaRPr>
          </a:p>
        </p:txBody>
      </p:sp>
      <p:sp>
        <p:nvSpPr>
          <p:cNvPr id="3" name="Rectangle 2"/>
          <p:cNvSpPr/>
          <p:nvPr/>
        </p:nvSpPr>
        <p:spPr>
          <a:xfrm>
            <a:off x="1524000" y="4648200"/>
            <a:ext cx="6400800" cy="1371600"/>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Grade Levels 5 – 12</a:t>
            </a:r>
            <a:endParaRPr lang="en-US" sz="6000" b="1" dirty="0">
              <a:solidFill>
                <a:schemeClr val="tx1"/>
              </a:solidFill>
            </a:endParaRPr>
          </a:p>
        </p:txBody>
      </p:sp>
    </p:spTree>
    <p:extLst>
      <p:ext uri="{BB962C8B-B14F-4D97-AF65-F5344CB8AC3E}">
        <p14:creationId xmlns:p14="http://schemas.microsoft.com/office/powerpoint/2010/main" val="2647114859"/>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857500"/>
            <a:ext cx="8229600" cy="1143000"/>
          </a:xfrm>
        </p:spPr>
        <p:txBody>
          <a:bodyPr>
            <a:normAutofit fontScale="90000"/>
          </a:bodyPr>
          <a:lstStyle/>
          <a:p>
            <a:pPr algn="l"/>
            <a:r>
              <a:rPr lang="en-US" dirty="0" smtClean="0"/>
              <a:t>Tip</a:t>
            </a:r>
            <a:r>
              <a:rPr lang="en-US" smtClean="0"/>
              <a:t>: </a:t>
            </a:r>
            <a:r>
              <a:rPr lang="en-US"/>
              <a:t>Remind students </a:t>
            </a:r>
            <a:r>
              <a:rPr lang="en-US" dirty="0" smtClean="0"/>
              <a:t>that the object is not to find the specific shapes that are under the Splat.</a:t>
            </a:r>
            <a:br>
              <a:rPr lang="en-US" dirty="0" smtClean="0"/>
            </a:br>
            <a:r>
              <a:rPr lang="en-US" dirty="0"/>
              <a:t/>
            </a:r>
            <a:br>
              <a:rPr lang="en-US" dirty="0"/>
            </a:br>
            <a:r>
              <a:rPr lang="en-US" dirty="0" smtClean="0"/>
              <a:t>Rather, the object is to find the </a:t>
            </a:r>
            <a:r>
              <a:rPr lang="en-US" b="1" i="1" u="sng" dirty="0" smtClean="0"/>
              <a:t>value</a:t>
            </a:r>
            <a:r>
              <a:rPr lang="en-US" dirty="0" smtClean="0"/>
              <a:t> under the Splat.</a:t>
            </a:r>
            <a:endParaRPr lang="en-US" dirty="0"/>
          </a:p>
        </p:txBody>
      </p:sp>
    </p:spTree>
    <p:extLst>
      <p:ext uri="{BB962C8B-B14F-4D97-AF65-F5344CB8AC3E}">
        <p14:creationId xmlns:p14="http://schemas.microsoft.com/office/powerpoint/2010/main" val="10396481"/>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 name="Oval 198"/>
          <p:cNvSpPr/>
          <p:nvPr/>
        </p:nvSpPr>
        <p:spPr>
          <a:xfrm>
            <a:off x="5964345" y="4313215"/>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6" name="Oval 225"/>
          <p:cNvSpPr/>
          <p:nvPr/>
        </p:nvSpPr>
        <p:spPr>
          <a:xfrm>
            <a:off x="5964345" y="997426"/>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Oval 243"/>
          <p:cNvSpPr/>
          <p:nvPr/>
        </p:nvSpPr>
        <p:spPr>
          <a:xfrm>
            <a:off x="5001493" y="4175855"/>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4" name="Group 253"/>
          <p:cNvGrpSpPr/>
          <p:nvPr/>
        </p:nvGrpSpPr>
        <p:grpSpPr>
          <a:xfrm>
            <a:off x="4366611" y="1479001"/>
            <a:ext cx="587832" cy="590738"/>
            <a:chOff x="2251598" y="991391"/>
            <a:chExt cx="848624" cy="852820"/>
          </a:xfrm>
        </p:grpSpPr>
        <p:sp>
          <p:nvSpPr>
            <p:cNvPr id="255" name="Oval 254"/>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6" name="Group 255"/>
            <p:cNvGrpSpPr/>
            <p:nvPr/>
          </p:nvGrpSpPr>
          <p:grpSpPr>
            <a:xfrm>
              <a:off x="2251598" y="991391"/>
              <a:ext cx="848624" cy="852820"/>
              <a:chOff x="13030197" y="-2630370"/>
              <a:chExt cx="1126902" cy="1132473"/>
            </a:xfrm>
          </p:grpSpPr>
          <p:sp>
            <p:nvSpPr>
              <p:cNvPr id="257" name="Pie 256"/>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58" name="Group 257"/>
              <p:cNvGrpSpPr/>
              <p:nvPr/>
            </p:nvGrpSpPr>
            <p:grpSpPr>
              <a:xfrm rot="10800000">
                <a:off x="13030200" y="-2630370"/>
                <a:ext cx="1126899" cy="1132473"/>
                <a:chOff x="13030196" y="-2630369"/>
                <a:chExt cx="1126899" cy="1132473"/>
              </a:xfrm>
            </p:grpSpPr>
            <p:sp>
              <p:nvSpPr>
                <p:cNvPr id="259" name="Oval 258"/>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 name="Pie 259"/>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1" name="Pie 260"/>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sp>
        <p:nvSpPr>
          <p:cNvPr id="262" name="Oval 261"/>
          <p:cNvSpPr/>
          <p:nvPr/>
        </p:nvSpPr>
        <p:spPr>
          <a:xfrm>
            <a:off x="5145627" y="510175"/>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2" name="Group 271"/>
          <p:cNvGrpSpPr/>
          <p:nvPr/>
        </p:nvGrpSpPr>
        <p:grpSpPr>
          <a:xfrm>
            <a:off x="4278084" y="5013210"/>
            <a:ext cx="587832" cy="590738"/>
            <a:chOff x="2251598" y="991391"/>
            <a:chExt cx="848624" cy="852820"/>
          </a:xfrm>
        </p:grpSpPr>
        <p:sp>
          <p:nvSpPr>
            <p:cNvPr id="273" name="Oval 272"/>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4" name="Group 273"/>
            <p:cNvGrpSpPr/>
            <p:nvPr/>
          </p:nvGrpSpPr>
          <p:grpSpPr>
            <a:xfrm>
              <a:off x="2251598" y="991391"/>
              <a:ext cx="848624" cy="852820"/>
              <a:chOff x="13030197" y="-2630370"/>
              <a:chExt cx="1126902" cy="1132473"/>
            </a:xfrm>
          </p:grpSpPr>
          <p:sp>
            <p:nvSpPr>
              <p:cNvPr id="275" name="Pie 274"/>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76" name="Group 275"/>
              <p:cNvGrpSpPr/>
              <p:nvPr/>
            </p:nvGrpSpPr>
            <p:grpSpPr>
              <a:xfrm rot="10800000">
                <a:off x="13030200" y="-2630370"/>
                <a:ext cx="1126899" cy="1132473"/>
                <a:chOff x="13030196" y="-2630369"/>
                <a:chExt cx="1126899" cy="1132473"/>
              </a:xfrm>
            </p:grpSpPr>
            <p:sp>
              <p:nvSpPr>
                <p:cNvPr id="277" name="Oval 276"/>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8" name="Pie 277"/>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79" name="Pie 278"/>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477" name="Group 476"/>
          <p:cNvGrpSpPr/>
          <p:nvPr/>
        </p:nvGrpSpPr>
        <p:grpSpPr>
          <a:xfrm>
            <a:off x="6019801" y="1763485"/>
            <a:ext cx="558652" cy="558652"/>
            <a:chOff x="12315434" y="2741485"/>
            <a:chExt cx="848622" cy="848622"/>
          </a:xfrm>
        </p:grpSpPr>
        <p:grpSp>
          <p:nvGrpSpPr>
            <p:cNvPr id="478" name="Group 477"/>
            <p:cNvGrpSpPr/>
            <p:nvPr/>
          </p:nvGrpSpPr>
          <p:grpSpPr>
            <a:xfrm>
              <a:off x="12315435" y="2741486"/>
              <a:ext cx="848621" cy="848621"/>
              <a:chOff x="457200" y="-3634962"/>
              <a:chExt cx="1126895" cy="1126895"/>
            </a:xfrm>
          </p:grpSpPr>
          <p:grpSp>
            <p:nvGrpSpPr>
              <p:cNvPr id="480" name="Group 479"/>
              <p:cNvGrpSpPr/>
              <p:nvPr/>
            </p:nvGrpSpPr>
            <p:grpSpPr>
              <a:xfrm>
                <a:off x="457200" y="-3634962"/>
                <a:ext cx="1126895" cy="1126895"/>
                <a:chOff x="1270404" y="811874"/>
                <a:chExt cx="1126895" cy="1126895"/>
              </a:xfrm>
            </p:grpSpPr>
            <p:sp>
              <p:nvSpPr>
                <p:cNvPr id="483" name="Oval 482"/>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4" name="Pie 483"/>
                <p:cNvSpPr/>
                <p:nvPr/>
              </p:nvSpPr>
              <p:spPr>
                <a:xfrm>
                  <a:off x="1270404" y="811874"/>
                  <a:ext cx="1126895" cy="1126895"/>
                </a:xfrm>
                <a:prstGeom prst="pie">
                  <a:avLst>
                    <a:gd name="adj1" fmla="val 0"/>
                    <a:gd name="adj2" fmla="val 16131048"/>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481" name="Straight Connector 480"/>
              <p:cNvCxnSpPr>
                <a:stCxn id="483" idx="0"/>
                <a:endCxn id="483"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2" name="Straight Connector 481"/>
              <p:cNvCxnSpPr>
                <a:stCxn id="483" idx="2"/>
                <a:endCxn id="484"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79" name="Oval 478"/>
            <p:cNvSpPr/>
            <p:nvPr/>
          </p:nvSpPr>
          <p:spPr>
            <a:xfrm>
              <a:off x="12315434" y="2741485"/>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5" name="Group 484"/>
          <p:cNvGrpSpPr/>
          <p:nvPr/>
        </p:nvGrpSpPr>
        <p:grpSpPr>
          <a:xfrm>
            <a:off x="6019800" y="5138313"/>
            <a:ext cx="558652" cy="558652"/>
            <a:chOff x="12315434" y="2741485"/>
            <a:chExt cx="848622" cy="848622"/>
          </a:xfrm>
        </p:grpSpPr>
        <p:grpSp>
          <p:nvGrpSpPr>
            <p:cNvPr id="486" name="Group 485"/>
            <p:cNvGrpSpPr/>
            <p:nvPr/>
          </p:nvGrpSpPr>
          <p:grpSpPr>
            <a:xfrm>
              <a:off x="12315435" y="2741486"/>
              <a:ext cx="848621" cy="848621"/>
              <a:chOff x="457200" y="-3634962"/>
              <a:chExt cx="1126895" cy="1126895"/>
            </a:xfrm>
          </p:grpSpPr>
          <p:grpSp>
            <p:nvGrpSpPr>
              <p:cNvPr id="488" name="Group 487"/>
              <p:cNvGrpSpPr/>
              <p:nvPr/>
            </p:nvGrpSpPr>
            <p:grpSpPr>
              <a:xfrm>
                <a:off x="457200" y="-3634962"/>
                <a:ext cx="1126895" cy="1126895"/>
                <a:chOff x="1270404" y="811874"/>
                <a:chExt cx="1126895" cy="1126895"/>
              </a:xfrm>
            </p:grpSpPr>
            <p:sp>
              <p:nvSpPr>
                <p:cNvPr id="491" name="Oval 490"/>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2" name="Pie 491"/>
                <p:cNvSpPr/>
                <p:nvPr/>
              </p:nvSpPr>
              <p:spPr>
                <a:xfrm>
                  <a:off x="1270404" y="811874"/>
                  <a:ext cx="1126895" cy="1126895"/>
                </a:xfrm>
                <a:prstGeom prst="pie">
                  <a:avLst>
                    <a:gd name="adj1" fmla="val 0"/>
                    <a:gd name="adj2" fmla="val 16131048"/>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489" name="Straight Connector 488"/>
              <p:cNvCxnSpPr>
                <a:stCxn id="491" idx="0"/>
                <a:endCxn id="491"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0" name="Straight Connector 489"/>
              <p:cNvCxnSpPr>
                <a:stCxn id="491" idx="2"/>
                <a:endCxn id="492"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87" name="Oval 486"/>
            <p:cNvSpPr/>
            <p:nvPr/>
          </p:nvSpPr>
          <p:spPr>
            <a:xfrm>
              <a:off x="12315434" y="2741485"/>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0" name="Freeform 59"/>
          <p:cNvSpPr/>
          <p:nvPr/>
        </p:nvSpPr>
        <p:spPr>
          <a:xfrm rot="16200000">
            <a:off x="4086735" y="240648"/>
            <a:ext cx="2840406" cy="2948473"/>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rot="16200000">
            <a:off x="4019339" y="3735715"/>
            <a:ext cx="2840406" cy="2948473"/>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6200000">
            <a:off x="4086736" y="240649"/>
            <a:ext cx="2840402" cy="294846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rot="16200000">
            <a:off x="4019339" y="3735716"/>
            <a:ext cx="2840401" cy="294846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8</a:t>
            </a:r>
            <a:endParaRPr lang="en-US" sz="6000" b="1" dirty="0">
              <a:solidFill>
                <a:schemeClr val="tx1"/>
              </a:solidFill>
            </a:endParaRPr>
          </a:p>
        </p:txBody>
      </p:sp>
      <p:sp>
        <p:nvSpPr>
          <p:cNvPr id="47" name="Oval 46"/>
          <p:cNvSpPr/>
          <p:nvPr/>
        </p:nvSpPr>
        <p:spPr>
          <a:xfrm>
            <a:off x="2374491" y="1941460"/>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3" name="TextBox 382"/>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84" name="TextBox 383"/>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
        <p:nvSpPr>
          <p:cNvPr id="69" name="Rectangular Callout 68"/>
          <p:cNvSpPr/>
          <p:nvPr/>
        </p:nvSpPr>
        <p:spPr>
          <a:xfrm>
            <a:off x="381000" y="3048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The total is…</a:t>
            </a:r>
          </a:p>
        </p:txBody>
      </p:sp>
      <p:sp>
        <p:nvSpPr>
          <p:cNvPr id="70" name="Rectangular Callout 69"/>
          <p:cNvSpPr/>
          <p:nvPr/>
        </p:nvSpPr>
        <p:spPr>
          <a:xfrm>
            <a:off x="381000" y="3048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Splat!</a:t>
            </a:r>
          </a:p>
        </p:txBody>
      </p:sp>
      <p:sp>
        <p:nvSpPr>
          <p:cNvPr id="71" name="Rectangular Callout 70"/>
          <p:cNvSpPr/>
          <p:nvPr/>
        </p:nvSpPr>
        <p:spPr>
          <a:xfrm>
            <a:off x="381000" y="3048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600" b="1" dirty="0">
                <a:solidFill>
                  <a:schemeClr val="tx1"/>
                </a:solidFill>
              </a:rPr>
              <a:t>What number is under each splat?</a:t>
            </a:r>
          </a:p>
        </p:txBody>
      </p:sp>
      <p:sp>
        <p:nvSpPr>
          <p:cNvPr id="72" name="Rectangular Callout 71"/>
          <p:cNvSpPr/>
          <p:nvPr/>
        </p:nvSpPr>
        <p:spPr>
          <a:xfrm>
            <a:off x="379594" y="3048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How do you know?</a:t>
            </a:r>
          </a:p>
        </p:txBody>
      </p:sp>
      <p:sp>
        <p:nvSpPr>
          <p:cNvPr id="66" name="Rectangular Callout 65"/>
          <p:cNvSpPr/>
          <p:nvPr/>
        </p:nvSpPr>
        <p:spPr>
          <a:xfrm>
            <a:off x="381000" y="3048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smtClean="0">
                <a:solidFill>
                  <a:schemeClr val="tx1"/>
                </a:solidFill>
              </a:rPr>
              <a:t>How else could you know?</a:t>
            </a:r>
            <a:endParaRPr lang="en-US" b="1" dirty="0">
              <a:solidFill>
                <a:schemeClr val="tx1"/>
              </a:solidFill>
            </a:endParaRPr>
          </a:p>
        </p:txBody>
      </p:sp>
      <p:sp>
        <p:nvSpPr>
          <p:cNvPr id="73" name="Rectangular Callout 72"/>
          <p:cNvSpPr/>
          <p:nvPr/>
        </p:nvSpPr>
        <p:spPr>
          <a:xfrm>
            <a:off x="381000" y="3048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Let’s look under the splats to see what number is there.</a:t>
            </a:r>
          </a:p>
        </p:txBody>
      </p:sp>
      <p:sp>
        <p:nvSpPr>
          <p:cNvPr id="74" name="Rectangular Callout 73"/>
          <p:cNvSpPr/>
          <p:nvPr/>
        </p:nvSpPr>
        <p:spPr>
          <a:xfrm>
            <a:off x="382406" y="304800"/>
            <a:ext cx="2286000" cy="1385253"/>
          </a:xfrm>
          <a:prstGeom prst="wedgeRectCallout">
            <a:avLst>
              <a:gd name="adj1" fmla="val -58513"/>
              <a:gd name="adj2" fmla="val 90878"/>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a:solidFill>
                  <a:schemeClr val="tx1"/>
                </a:solidFill>
              </a:rPr>
              <a:t>What can we learn from this picture?</a:t>
            </a:r>
          </a:p>
        </p:txBody>
      </p:sp>
      <p:grpSp>
        <p:nvGrpSpPr>
          <p:cNvPr id="236" name="Group 235"/>
          <p:cNvGrpSpPr/>
          <p:nvPr/>
        </p:nvGrpSpPr>
        <p:grpSpPr>
          <a:xfrm>
            <a:off x="930628" y="2758589"/>
            <a:ext cx="587832" cy="590738"/>
            <a:chOff x="2251598" y="991391"/>
            <a:chExt cx="848624" cy="852820"/>
          </a:xfrm>
        </p:grpSpPr>
        <p:sp>
          <p:nvSpPr>
            <p:cNvPr id="237" name="Oval 236"/>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8" name="Group 237"/>
            <p:cNvGrpSpPr/>
            <p:nvPr/>
          </p:nvGrpSpPr>
          <p:grpSpPr>
            <a:xfrm>
              <a:off x="2251598" y="991391"/>
              <a:ext cx="848624" cy="852820"/>
              <a:chOff x="13030197" y="-2630370"/>
              <a:chExt cx="1126902" cy="1132473"/>
            </a:xfrm>
          </p:grpSpPr>
          <p:sp>
            <p:nvSpPr>
              <p:cNvPr id="239" name="Pie 238"/>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40" name="Group 239"/>
              <p:cNvGrpSpPr/>
              <p:nvPr/>
            </p:nvGrpSpPr>
            <p:grpSpPr>
              <a:xfrm rot="10800000">
                <a:off x="13030200" y="-2630370"/>
                <a:ext cx="1126899" cy="1132473"/>
                <a:chOff x="13030196" y="-2630369"/>
                <a:chExt cx="1126899" cy="1132473"/>
              </a:xfrm>
            </p:grpSpPr>
            <p:sp>
              <p:nvSpPr>
                <p:cNvPr id="241" name="Oval 240"/>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2" name="Pie 241"/>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43" name="Pie 242"/>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269" name="Group 268"/>
          <p:cNvGrpSpPr/>
          <p:nvPr/>
        </p:nvGrpSpPr>
        <p:grpSpPr>
          <a:xfrm>
            <a:off x="2962321" y="3593151"/>
            <a:ext cx="588962" cy="587829"/>
            <a:chOff x="4044126" y="46154"/>
            <a:chExt cx="1129066" cy="1126895"/>
          </a:xfrm>
        </p:grpSpPr>
        <p:sp>
          <p:nvSpPr>
            <p:cNvPr id="270" name="Oval 269"/>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1" name="Pie 270"/>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499" name="Rectangular Callout 498"/>
          <p:cNvSpPr/>
          <p:nvPr/>
        </p:nvSpPr>
        <p:spPr>
          <a:xfrm>
            <a:off x="379593" y="4459662"/>
            <a:ext cx="2505799" cy="1518445"/>
          </a:xfrm>
          <a:prstGeom prst="wedgeRectCallout">
            <a:avLst>
              <a:gd name="adj1" fmla="val -58513"/>
              <a:gd name="adj2" fmla="val 90878"/>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smtClean="0">
                <a:solidFill>
                  <a:schemeClr val="tx1"/>
                </a:solidFill>
              </a:rPr>
              <a:t>Congratulations!  </a:t>
            </a:r>
            <a:br>
              <a:rPr lang="en-US" b="1" dirty="0" smtClean="0">
                <a:solidFill>
                  <a:schemeClr val="tx1"/>
                </a:solidFill>
              </a:rPr>
            </a:br>
            <a:r>
              <a:rPr lang="en-US" b="1" dirty="0" smtClean="0">
                <a:solidFill>
                  <a:schemeClr val="tx1"/>
                </a:solidFill>
              </a:rPr>
              <a:t>You have reached the 10 most challenging Splat questions!</a:t>
            </a:r>
            <a:endParaRPr lang="en-US" b="1" dirty="0">
              <a:solidFill>
                <a:schemeClr val="tx1"/>
              </a:solidFill>
            </a:endParaRPr>
          </a:p>
        </p:txBody>
      </p:sp>
    </p:spTree>
    <p:extLst>
      <p:ext uri="{BB962C8B-B14F-4D97-AF65-F5344CB8AC3E}">
        <p14:creationId xmlns:p14="http://schemas.microsoft.com/office/powerpoint/2010/main" val="23326992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6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6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6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63"/>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9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26"/>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236"/>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244"/>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25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262"/>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269"/>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272"/>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477"/>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485"/>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70"/>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71"/>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72"/>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66"/>
                                        </p:tgtEl>
                                        <p:attrNameLst>
                                          <p:attrName>style.visibility</p:attrName>
                                        </p:attrNameLst>
                                      </p:cBhvr>
                                      <p:to>
                                        <p:strVal val="visible"/>
                                      </p:to>
                                    </p:set>
                                  </p:childTnLst>
                                </p:cTn>
                              </p:par>
                            </p:childTnLst>
                          </p:cTn>
                        </p:par>
                      </p:childTnLst>
                    </p:cTn>
                  </p:par>
                  <p:par>
                    <p:cTn id="57" fill="hold">
                      <p:stCondLst>
                        <p:cond delay="indefinite"/>
                      </p:stCondLst>
                      <p:childTnLst>
                        <p:par>
                          <p:cTn id="58" fill="hold">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73"/>
                                        </p:tgtEl>
                                        <p:attrNameLst>
                                          <p:attrName>style.visibility</p:attrName>
                                        </p:attrNameLst>
                                      </p:cBhvr>
                                      <p:to>
                                        <p:strVal val="visible"/>
                                      </p:to>
                                    </p:set>
                                  </p:childTnLst>
                                </p:cTn>
                              </p:par>
                            </p:childTnLst>
                          </p:cTn>
                        </p:par>
                      </p:childTnLst>
                    </p:cTn>
                  </p:par>
                  <p:par>
                    <p:cTn id="61" fill="hold">
                      <p:stCondLst>
                        <p:cond delay="indefinite"/>
                      </p:stCondLst>
                      <p:childTnLst>
                        <p:par>
                          <p:cTn id="62" fill="hold">
                            <p:stCondLst>
                              <p:cond delay="0"/>
                            </p:stCondLst>
                            <p:childTnLst>
                              <p:par>
                                <p:cTn id="63" presetID="1" presetClass="exit" presetSubtype="0" fill="hold" grpId="1" nodeType="clickEffect">
                                  <p:stCondLst>
                                    <p:cond delay="0"/>
                                  </p:stCondLst>
                                  <p:childTnLst>
                                    <p:set>
                                      <p:cBhvr>
                                        <p:cTn id="64" dur="1" fill="hold">
                                          <p:stCondLst>
                                            <p:cond delay="0"/>
                                          </p:stCondLst>
                                        </p:cTn>
                                        <p:tgtEl>
                                          <p:spTgt spid="60"/>
                                        </p:tgtEl>
                                        <p:attrNameLst>
                                          <p:attrName>style.visibility</p:attrName>
                                        </p:attrNameLst>
                                      </p:cBhvr>
                                      <p:to>
                                        <p:strVal val="hidden"/>
                                      </p:to>
                                    </p:set>
                                  </p:childTnLst>
                                </p:cTn>
                              </p:par>
                            </p:childTnLst>
                          </p:cTn>
                        </p:par>
                      </p:childTnLst>
                    </p:cTn>
                  </p:par>
                  <p:par>
                    <p:cTn id="65" fill="hold">
                      <p:stCondLst>
                        <p:cond delay="indefinite"/>
                      </p:stCondLst>
                      <p:childTnLst>
                        <p:par>
                          <p:cTn id="66" fill="hold">
                            <p:stCondLst>
                              <p:cond delay="0"/>
                            </p:stCondLst>
                            <p:childTnLst>
                              <p:par>
                                <p:cTn id="67" presetID="1" presetClass="exit" presetSubtype="0" fill="hold" grpId="1" nodeType="clickEffect">
                                  <p:stCondLst>
                                    <p:cond delay="0"/>
                                  </p:stCondLst>
                                  <p:childTnLst>
                                    <p:set>
                                      <p:cBhvr>
                                        <p:cTn id="68" dur="1" fill="hold">
                                          <p:stCondLst>
                                            <p:cond delay="0"/>
                                          </p:stCondLst>
                                        </p:cTn>
                                        <p:tgtEl>
                                          <p:spTgt spid="62"/>
                                        </p:tgtEl>
                                        <p:attrNameLst>
                                          <p:attrName>style.visibility</p:attrName>
                                        </p:attrNameLst>
                                      </p:cBhvr>
                                      <p:to>
                                        <p:strVal val="hidden"/>
                                      </p:to>
                                    </p:set>
                                  </p:childTnLst>
                                </p:cTn>
                              </p:par>
                            </p:childTnLst>
                          </p:cTn>
                        </p:par>
                      </p:childTnLst>
                    </p:cTn>
                  </p:par>
                  <p:par>
                    <p:cTn id="69" fill="hold">
                      <p:stCondLst>
                        <p:cond delay="indefinite"/>
                      </p:stCondLst>
                      <p:childTnLst>
                        <p:par>
                          <p:cTn id="70" fill="hold">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7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9" grpId="0" animBg="1"/>
      <p:bldP spid="226" grpId="0" animBg="1"/>
      <p:bldP spid="244" grpId="0" animBg="1"/>
      <p:bldP spid="262" grpId="0" animBg="1"/>
      <p:bldP spid="60" grpId="0" animBg="1"/>
      <p:bldP spid="60" grpId="1" animBg="1"/>
      <p:bldP spid="62" grpId="0" animBg="1"/>
      <p:bldP spid="62" grpId="1" animBg="1"/>
      <p:bldP spid="61" grpId="0" animBg="1"/>
      <p:bldP spid="63" grpId="0" animBg="1"/>
      <p:bldP spid="35" grpId="0" animBg="1"/>
      <p:bldP spid="47" grpId="0" animBg="1"/>
      <p:bldP spid="69" grpId="0" animBg="1"/>
      <p:bldP spid="70" grpId="0" animBg="1"/>
      <p:bldP spid="71" grpId="0" animBg="1"/>
      <p:bldP spid="72" grpId="0" animBg="1"/>
      <p:bldP spid="66" grpId="0" animBg="1"/>
      <p:bldP spid="73" grpId="0" animBg="1"/>
      <p:bldP spid="74"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val 4"/>
          <p:cNvSpPr/>
          <p:nvPr/>
        </p:nvSpPr>
        <p:spPr>
          <a:xfrm>
            <a:off x="4654477" y="1143000"/>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3505200" y="2835442"/>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5973940" y="2514600"/>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9"/>
          <p:cNvSpPr/>
          <p:nvPr/>
        </p:nvSpPr>
        <p:spPr>
          <a:xfrm rot="16200000">
            <a:off x="2840275" y="684715"/>
            <a:ext cx="4259703" cy="442176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rot="16200000">
            <a:off x="2840274" y="684715"/>
            <a:ext cx="4259703" cy="442176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p:cNvSpPr/>
          <p:nvPr/>
        </p:nvSpPr>
        <p:spPr>
          <a:xfrm>
            <a:off x="1600200" y="1063413"/>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6400800" y="4703824"/>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2362200" y="5084824"/>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6</a:t>
            </a:r>
            <a:endParaRPr lang="en-US" sz="6000" b="1" dirty="0">
              <a:solidFill>
                <a:schemeClr val="tx1"/>
              </a:solidFill>
            </a:endParaRPr>
          </a:p>
        </p:txBody>
      </p:sp>
      <p:sp>
        <p:nvSpPr>
          <p:cNvPr id="27" name="TextBox 2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28" name="TextBox 27"/>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Tree>
    <p:extLst>
      <p:ext uri="{BB962C8B-B14F-4D97-AF65-F5344CB8AC3E}">
        <p14:creationId xmlns:p14="http://schemas.microsoft.com/office/powerpoint/2010/main" val="18652655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0"/>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9"/>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0"/>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xit" presetSubtype="0" fill="hold" grpId="1" nodeType="clickEffect">
                                  <p:stCondLst>
                                    <p:cond delay="0"/>
                                  </p:stCondLst>
                                  <p:childTnLst>
                                    <p:set>
                                      <p:cBhvr>
                                        <p:cTn id="30" dur="1" fill="hold">
                                          <p:stCondLst>
                                            <p:cond delay="0"/>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20" grpId="0" animBg="1"/>
      <p:bldP spid="10" grpId="0" animBg="1"/>
      <p:bldP spid="10" grpId="1" animBg="1"/>
      <p:bldP spid="11" grpId="0" animBg="1"/>
      <p:bldP spid="4" grpId="0" animBg="1"/>
      <p:bldP spid="6" grpId="0" animBg="1"/>
      <p:bldP spid="8" grpId="0" animBg="1"/>
      <p:bldP spid="9"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1" name="Group 250"/>
          <p:cNvGrpSpPr/>
          <p:nvPr/>
        </p:nvGrpSpPr>
        <p:grpSpPr>
          <a:xfrm>
            <a:off x="5943600" y="1676400"/>
            <a:ext cx="588962" cy="587829"/>
            <a:chOff x="4044126" y="46154"/>
            <a:chExt cx="1129066" cy="1126895"/>
          </a:xfrm>
        </p:grpSpPr>
        <p:sp>
          <p:nvSpPr>
            <p:cNvPr id="252" name="Oval 251"/>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3" name="Pie 252"/>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254" name="Group 253"/>
          <p:cNvGrpSpPr/>
          <p:nvPr/>
        </p:nvGrpSpPr>
        <p:grpSpPr>
          <a:xfrm>
            <a:off x="4278084" y="1595284"/>
            <a:ext cx="587832" cy="590738"/>
            <a:chOff x="2251598" y="991391"/>
            <a:chExt cx="848624" cy="852820"/>
          </a:xfrm>
        </p:grpSpPr>
        <p:sp>
          <p:nvSpPr>
            <p:cNvPr id="255" name="Oval 254"/>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6" name="Group 255"/>
            <p:cNvGrpSpPr/>
            <p:nvPr/>
          </p:nvGrpSpPr>
          <p:grpSpPr>
            <a:xfrm>
              <a:off x="2251598" y="991391"/>
              <a:ext cx="848624" cy="852820"/>
              <a:chOff x="13030197" y="-2630370"/>
              <a:chExt cx="1126902" cy="1132473"/>
            </a:xfrm>
          </p:grpSpPr>
          <p:sp>
            <p:nvSpPr>
              <p:cNvPr id="257" name="Pie 256"/>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58" name="Group 257"/>
              <p:cNvGrpSpPr/>
              <p:nvPr/>
            </p:nvGrpSpPr>
            <p:grpSpPr>
              <a:xfrm rot="10800000">
                <a:off x="13030200" y="-2630370"/>
                <a:ext cx="1126899" cy="1132473"/>
                <a:chOff x="13030196" y="-2630369"/>
                <a:chExt cx="1126899" cy="1132473"/>
              </a:xfrm>
            </p:grpSpPr>
            <p:sp>
              <p:nvSpPr>
                <p:cNvPr id="259" name="Oval 258"/>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 name="Pie 259"/>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1" name="Pie 260"/>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269" name="Group 268"/>
          <p:cNvGrpSpPr/>
          <p:nvPr/>
        </p:nvGrpSpPr>
        <p:grpSpPr>
          <a:xfrm>
            <a:off x="2217062" y="2328797"/>
            <a:ext cx="588962" cy="587829"/>
            <a:chOff x="4044126" y="46154"/>
            <a:chExt cx="1129066" cy="1126895"/>
          </a:xfrm>
        </p:grpSpPr>
        <p:sp>
          <p:nvSpPr>
            <p:cNvPr id="270" name="Oval 269"/>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1" name="Pie 270"/>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272" name="Group 271"/>
          <p:cNvGrpSpPr/>
          <p:nvPr/>
        </p:nvGrpSpPr>
        <p:grpSpPr>
          <a:xfrm>
            <a:off x="615456" y="2319850"/>
            <a:ext cx="587832" cy="590738"/>
            <a:chOff x="2251598" y="991391"/>
            <a:chExt cx="848624" cy="852820"/>
          </a:xfrm>
        </p:grpSpPr>
        <p:sp>
          <p:nvSpPr>
            <p:cNvPr id="273" name="Oval 272"/>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4" name="Group 273"/>
            <p:cNvGrpSpPr/>
            <p:nvPr/>
          </p:nvGrpSpPr>
          <p:grpSpPr>
            <a:xfrm>
              <a:off x="2251598" y="991391"/>
              <a:ext cx="848624" cy="852820"/>
              <a:chOff x="13030197" y="-2630370"/>
              <a:chExt cx="1126902" cy="1132473"/>
            </a:xfrm>
          </p:grpSpPr>
          <p:sp>
            <p:nvSpPr>
              <p:cNvPr id="275" name="Pie 274"/>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76" name="Group 275"/>
              <p:cNvGrpSpPr/>
              <p:nvPr/>
            </p:nvGrpSpPr>
            <p:grpSpPr>
              <a:xfrm rot="10800000">
                <a:off x="13030200" y="-2630370"/>
                <a:ext cx="1126899" cy="1132473"/>
                <a:chOff x="13030196" y="-2630369"/>
                <a:chExt cx="1126899" cy="1132473"/>
              </a:xfrm>
            </p:grpSpPr>
            <p:sp>
              <p:nvSpPr>
                <p:cNvPr id="277" name="Oval 276"/>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8" name="Pie 277"/>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79" name="Pie 278"/>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sp>
        <p:nvSpPr>
          <p:cNvPr id="60" name="Freeform 59"/>
          <p:cNvSpPr/>
          <p:nvPr/>
        </p:nvSpPr>
        <p:spPr>
          <a:xfrm rot="16200000">
            <a:off x="4086735" y="240648"/>
            <a:ext cx="2840406" cy="2948473"/>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rot="16200000">
            <a:off x="212291" y="1042913"/>
            <a:ext cx="2840406" cy="2948473"/>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6200000">
            <a:off x="4086736" y="240649"/>
            <a:ext cx="2840402" cy="294846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rot="16200000">
            <a:off x="212291" y="1042914"/>
            <a:ext cx="2840401" cy="294846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4</a:t>
            </a:r>
            <a:endParaRPr lang="en-US" sz="6000" b="1" dirty="0">
              <a:solidFill>
                <a:schemeClr val="tx1"/>
              </a:solidFill>
            </a:endParaRPr>
          </a:p>
        </p:txBody>
      </p:sp>
      <p:sp>
        <p:nvSpPr>
          <p:cNvPr id="47" name="Oval 46"/>
          <p:cNvSpPr/>
          <p:nvPr/>
        </p:nvSpPr>
        <p:spPr>
          <a:xfrm>
            <a:off x="3454762" y="4523034"/>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3" name="TextBox 382"/>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84" name="TextBox 383"/>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grpSp>
        <p:nvGrpSpPr>
          <p:cNvPr id="236" name="Group 235"/>
          <p:cNvGrpSpPr/>
          <p:nvPr/>
        </p:nvGrpSpPr>
        <p:grpSpPr>
          <a:xfrm>
            <a:off x="4928712" y="4079664"/>
            <a:ext cx="587832" cy="590738"/>
            <a:chOff x="2251598" y="991391"/>
            <a:chExt cx="848624" cy="852820"/>
          </a:xfrm>
        </p:grpSpPr>
        <p:sp>
          <p:nvSpPr>
            <p:cNvPr id="237" name="Oval 236"/>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8" name="Group 237"/>
            <p:cNvGrpSpPr/>
            <p:nvPr/>
          </p:nvGrpSpPr>
          <p:grpSpPr>
            <a:xfrm>
              <a:off x="2251598" y="991391"/>
              <a:ext cx="848624" cy="852820"/>
              <a:chOff x="13030197" y="-2630370"/>
              <a:chExt cx="1126902" cy="1132473"/>
            </a:xfrm>
          </p:grpSpPr>
          <p:sp>
            <p:nvSpPr>
              <p:cNvPr id="239" name="Pie 238"/>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40" name="Group 239"/>
              <p:cNvGrpSpPr/>
              <p:nvPr/>
            </p:nvGrpSpPr>
            <p:grpSpPr>
              <a:xfrm rot="10800000">
                <a:off x="13030200" y="-2630370"/>
                <a:ext cx="1126899" cy="1132473"/>
                <a:chOff x="13030196" y="-2630369"/>
                <a:chExt cx="1126899" cy="1132473"/>
              </a:xfrm>
            </p:grpSpPr>
            <p:sp>
              <p:nvSpPr>
                <p:cNvPr id="241" name="Oval 240"/>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2" name="Pie 241"/>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43" name="Pie 242"/>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sp>
        <p:nvSpPr>
          <p:cNvPr id="262" name="Oval 261"/>
          <p:cNvSpPr/>
          <p:nvPr/>
        </p:nvSpPr>
        <p:spPr>
          <a:xfrm>
            <a:off x="6997502" y="3013703"/>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0" name="Rectangular Callout 499"/>
          <p:cNvSpPr/>
          <p:nvPr/>
        </p:nvSpPr>
        <p:spPr>
          <a:xfrm>
            <a:off x="379593" y="4459662"/>
            <a:ext cx="2505799" cy="1518445"/>
          </a:xfrm>
          <a:prstGeom prst="wedgeRectCallout">
            <a:avLst>
              <a:gd name="adj1" fmla="val -58513"/>
              <a:gd name="adj2" fmla="val 90878"/>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smtClean="0">
                <a:solidFill>
                  <a:schemeClr val="tx1"/>
                </a:solidFill>
              </a:rPr>
              <a:t>Congratulations!  </a:t>
            </a:r>
            <a:br>
              <a:rPr lang="en-US" b="1" dirty="0" smtClean="0">
                <a:solidFill>
                  <a:schemeClr val="tx1"/>
                </a:solidFill>
              </a:rPr>
            </a:br>
            <a:r>
              <a:rPr lang="en-US" b="1" dirty="0" smtClean="0">
                <a:solidFill>
                  <a:schemeClr val="tx1"/>
                </a:solidFill>
              </a:rPr>
              <a:t>You have reached the 10 most challenging Splat questions!</a:t>
            </a:r>
            <a:endParaRPr lang="en-US" b="1" dirty="0">
              <a:solidFill>
                <a:schemeClr val="tx1"/>
              </a:solidFill>
            </a:endParaRPr>
          </a:p>
        </p:txBody>
      </p:sp>
    </p:spTree>
    <p:extLst>
      <p:ext uri="{BB962C8B-B14F-4D97-AF65-F5344CB8AC3E}">
        <p14:creationId xmlns:p14="http://schemas.microsoft.com/office/powerpoint/2010/main" val="35364858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6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6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62"/>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63"/>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36"/>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251"/>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254"/>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62"/>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269"/>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272"/>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xit" presetSubtype="0" fill="hold" grpId="1" nodeType="clickEffect">
                                  <p:stCondLst>
                                    <p:cond delay="0"/>
                                  </p:stCondLst>
                                  <p:childTnLst>
                                    <p:set>
                                      <p:cBhvr>
                                        <p:cTn id="34" dur="1" fill="hold">
                                          <p:stCondLst>
                                            <p:cond delay="0"/>
                                          </p:stCondLst>
                                        </p:cTn>
                                        <p:tgtEl>
                                          <p:spTgt spid="60"/>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1" presetClass="exit" presetSubtype="0" fill="hold" grpId="1" nodeType="clickEffect">
                                  <p:stCondLst>
                                    <p:cond delay="0"/>
                                  </p:stCondLst>
                                  <p:childTnLst>
                                    <p:set>
                                      <p:cBhvr>
                                        <p:cTn id="38" dur="1" fill="hold">
                                          <p:stCondLst>
                                            <p:cond delay="0"/>
                                          </p:stCondLst>
                                        </p:cTn>
                                        <p:tgtEl>
                                          <p:spTgt spid="6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animBg="1"/>
      <p:bldP spid="60" grpId="1" animBg="1"/>
      <p:bldP spid="62" grpId="0" animBg="1"/>
      <p:bldP spid="62" grpId="1" animBg="1"/>
      <p:bldP spid="61" grpId="0" animBg="1"/>
      <p:bldP spid="63" grpId="0" animBg="1"/>
      <p:bldP spid="35" grpId="0" animBg="1"/>
      <p:bldP spid="47" grpId="0" animBg="1"/>
      <p:bldP spid="262"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3" name="Group 232"/>
          <p:cNvGrpSpPr/>
          <p:nvPr/>
        </p:nvGrpSpPr>
        <p:grpSpPr>
          <a:xfrm>
            <a:off x="5627378" y="5117497"/>
            <a:ext cx="588962" cy="587829"/>
            <a:chOff x="4044126" y="46154"/>
            <a:chExt cx="1129066" cy="1126895"/>
          </a:xfrm>
        </p:grpSpPr>
        <p:sp>
          <p:nvSpPr>
            <p:cNvPr id="234" name="Oval 233"/>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5" name="Pie 234"/>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251" name="Group 250"/>
          <p:cNvGrpSpPr/>
          <p:nvPr/>
        </p:nvGrpSpPr>
        <p:grpSpPr>
          <a:xfrm>
            <a:off x="6235389" y="1850760"/>
            <a:ext cx="588962" cy="587829"/>
            <a:chOff x="4044126" y="46154"/>
            <a:chExt cx="1129066" cy="1126895"/>
          </a:xfrm>
        </p:grpSpPr>
        <p:sp>
          <p:nvSpPr>
            <p:cNvPr id="252" name="Oval 251"/>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3" name="Pie 252"/>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269" name="Group 268"/>
          <p:cNvGrpSpPr/>
          <p:nvPr/>
        </p:nvGrpSpPr>
        <p:grpSpPr>
          <a:xfrm>
            <a:off x="2286987" y="1782115"/>
            <a:ext cx="588962" cy="587829"/>
            <a:chOff x="4044126" y="46154"/>
            <a:chExt cx="1129066" cy="1126895"/>
          </a:xfrm>
        </p:grpSpPr>
        <p:sp>
          <p:nvSpPr>
            <p:cNvPr id="270" name="Oval 269"/>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1" name="Pie 270"/>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331" name="Group 330"/>
          <p:cNvGrpSpPr/>
          <p:nvPr/>
        </p:nvGrpSpPr>
        <p:grpSpPr>
          <a:xfrm>
            <a:off x="425555" y="1556846"/>
            <a:ext cx="587830" cy="592143"/>
            <a:chOff x="2251597" y="1999519"/>
            <a:chExt cx="848621" cy="854847"/>
          </a:xfrm>
        </p:grpSpPr>
        <p:sp>
          <p:nvSpPr>
            <p:cNvPr id="332" name="Oval 331"/>
            <p:cNvSpPr/>
            <p:nvPr/>
          </p:nvSpPr>
          <p:spPr>
            <a:xfrm>
              <a:off x="2251597" y="1999519"/>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3" name="Group 332"/>
            <p:cNvGrpSpPr/>
            <p:nvPr/>
          </p:nvGrpSpPr>
          <p:grpSpPr>
            <a:xfrm>
              <a:off x="2251597" y="2001547"/>
              <a:ext cx="848621" cy="852819"/>
              <a:chOff x="13030197" y="-2630369"/>
              <a:chExt cx="1126898" cy="1132472"/>
            </a:xfrm>
          </p:grpSpPr>
          <p:sp>
            <p:nvSpPr>
              <p:cNvPr id="334" name="Pie 333"/>
              <p:cNvSpPr/>
              <p:nvPr/>
            </p:nvSpPr>
            <p:spPr>
              <a:xfrm rot="14400000">
                <a:off x="13030197" y="-2624793"/>
                <a:ext cx="1126895" cy="1126895"/>
              </a:xfrm>
              <a:prstGeom prst="pie">
                <a:avLst>
                  <a:gd name="adj1" fmla="val 0"/>
                  <a:gd name="adj2" fmla="val 14399542"/>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335" name="Group 334"/>
              <p:cNvGrpSpPr/>
              <p:nvPr/>
            </p:nvGrpSpPr>
            <p:grpSpPr>
              <a:xfrm rot="10800000">
                <a:off x="13030200" y="-2630369"/>
                <a:ext cx="1126895" cy="1132472"/>
                <a:chOff x="13030200" y="-2630369"/>
                <a:chExt cx="1126895" cy="1132472"/>
              </a:xfrm>
            </p:grpSpPr>
            <p:sp>
              <p:nvSpPr>
                <p:cNvPr id="336" name="Oval 335"/>
                <p:cNvSpPr/>
                <p:nvPr/>
              </p:nvSpPr>
              <p:spPr>
                <a:xfrm>
                  <a:off x="13030200" y="-2624792"/>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7" name="Oval 336"/>
                <p:cNvSpPr/>
                <p:nvPr/>
              </p:nvSpPr>
              <p:spPr>
                <a:xfrm rot="10800000">
                  <a:off x="13030200" y="-2630369"/>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8" name="Pie 337"/>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39" name="Pie 338"/>
                <p:cNvSpPr/>
                <p:nvPr/>
              </p:nvSpPr>
              <p:spPr>
                <a:xfrm rot="10800000">
                  <a:off x="13030200" y="-2629045"/>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340" name="Group 339"/>
          <p:cNvGrpSpPr/>
          <p:nvPr/>
        </p:nvGrpSpPr>
        <p:grpSpPr>
          <a:xfrm>
            <a:off x="4381501" y="1680305"/>
            <a:ext cx="587830" cy="592143"/>
            <a:chOff x="2251597" y="1999519"/>
            <a:chExt cx="848621" cy="854847"/>
          </a:xfrm>
        </p:grpSpPr>
        <p:sp>
          <p:nvSpPr>
            <p:cNvPr id="341" name="Oval 340"/>
            <p:cNvSpPr/>
            <p:nvPr/>
          </p:nvSpPr>
          <p:spPr>
            <a:xfrm>
              <a:off x="2251597" y="1999519"/>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2" name="Group 341"/>
            <p:cNvGrpSpPr/>
            <p:nvPr/>
          </p:nvGrpSpPr>
          <p:grpSpPr>
            <a:xfrm>
              <a:off x="2251597" y="2001547"/>
              <a:ext cx="848621" cy="852819"/>
              <a:chOff x="13030197" y="-2630369"/>
              <a:chExt cx="1126898" cy="1132472"/>
            </a:xfrm>
          </p:grpSpPr>
          <p:sp>
            <p:nvSpPr>
              <p:cNvPr id="343" name="Pie 342"/>
              <p:cNvSpPr/>
              <p:nvPr/>
            </p:nvSpPr>
            <p:spPr>
              <a:xfrm rot="14400000">
                <a:off x="13030197" y="-2624793"/>
                <a:ext cx="1126895" cy="1126895"/>
              </a:xfrm>
              <a:prstGeom prst="pie">
                <a:avLst>
                  <a:gd name="adj1" fmla="val 0"/>
                  <a:gd name="adj2" fmla="val 14399542"/>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344" name="Group 343"/>
              <p:cNvGrpSpPr/>
              <p:nvPr/>
            </p:nvGrpSpPr>
            <p:grpSpPr>
              <a:xfrm rot="10800000">
                <a:off x="13030200" y="-2630369"/>
                <a:ext cx="1126895" cy="1132472"/>
                <a:chOff x="13030200" y="-2630369"/>
                <a:chExt cx="1126895" cy="1132472"/>
              </a:xfrm>
            </p:grpSpPr>
            <p:sp>
              <p:nvSpPr>
                <p:cNvPr id="345" name="Oval 344"/>
                <p:cNvSpPr/>
                <p:nvPr/>
              </p:nvSpPr>
              <p:spPr>
                <a:xfrm>
                  <a:off x="13030200" y="-2624792"/>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Oval 345"/>
                <p:cNvSpPr/>
                <p:nvPr/>
              </p:nvSpPr>
              <p:spPr>
                <a:xfrm rot="10800000">
                  <a:off x="13030200" y="-2630369"/>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Pie 346"/>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48" name="Pie 347"/>
                <p:cNvSpPr/>
                <p:nvPr/>
              </p:nvSpPr>
              <p:spPr>
                <a:xfrm rot="10800000">
                  <a:off x="13030200" y="-2629045"/>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349" name="Group 348"/>
          <p:cNvGrpSpPr/>
          <p:nvPr/>
        </p:nvGrpSpPr>
        <p:grpSpPr>
          <a:xfrm>
            <a:off x="3980007" y="5002324"/>
            <a:ext cx="587830" cy="592143"/>
            <a:chOff x="2251597" y="1999519"/>
            <a:chExt cx="848621" cy="854847"/>
          </a:xfrm>
        </p:grpSpPr>
        <p:sp>
          <p:nvSpPr>
            <p:cNvPr id="350" name="Oval 349"/>
            <p:cNvSpPr/>
            <p:nvPr/>
          </p:nvSpPr>
          <p:spPr>
            <a:xfrm>
              <a:off x="2251597" y="1999519"/>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1" name="Group 350"/>
            <p:cNvGrpSpPr/>
            <p:nvPr/>
          </p:nvGrpSpPr>
          <p:grpSpPr>
            <a:xfrm>
              <a:off x="2251597" y="2001547"/>
              <a:ext cx="848621" cy="852819"/>
              <a:chOff x="13030197" y="-2630369"/>
              <a:chExt cx="1126898" cy="1132472"/>
            </a:xfrm>
          </p:grpSpPr>
          <p:sp>
            <p:nvSpPr>
              <p:cNvPr id="352" name="Pie 351"/>
              <p:cNvSpPr/>
              <p:nvPr/>
            </p:nvSpPr>
            <p:spPr>
              <a:xfrm rot="14400000">
                <a:off x="13030197" y="-2624793"/>
                <a:ext cx="1126895" cy="1126895"/>
              </a:xfrm>
              <a:prstGeom prst="pie">
                <a:avLst>
                  <a:gd name="adj1" fmla="val 0"/>
                  <a:gd name="adj2" fmla="val 14399542"/>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353" name="Group 352"/>
              <p:cNvGrpSpPr/>
              <p:nvPr/>
            </p:nvGrpSpPr>
            <p:grpSpPr>
              <a:xfrm rot="10800000">
                <a:off x="13030200" y="-2630369"/>
                <a:ext cx="1126895" cy="1132472"/>
                <a:chOff x="13030200" y="-2630369"/>
                <a:chExt cx="1126895" cy="1132472"/>
              </a:xfrm>
            </p:grpSpPr>
            <p:sp>
              <p:nvSpPr>
                <p:cNvPr id="354" name="Oval 353"/>
                <p:cNvSpPr/>
                <p:nvPr/>
              </p:nvSpPr>
              <p:spPr>
                <a:xfrm>
                  <a:off x="13030200" y="-2624792"/>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5" name="Oval 354"/>
                <p:cNvSpPr/>
                <p:nvPr/>
              </p:nvSpPr>
              <p:spPr>
                <a:xfrm rot="10800000">
                  <a:off x="13030200" y="-2630369"/>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6" name="Pie 355"/>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57" name="Pie 356"/>
                <p:cNvSpPr/>
                <p:nvPr/>
              </p:nvSpPr>
              <p:spPr>
                <a:xfrm rot="10800000">
                  <a:off x="13030200" y="-2629045"/>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sp>
        <p:nvSpPr>
          <p:cNvPr id="60" name="Freeform 59"/>
          <p:cNvSpPr/>
          <p:nvPr/>
        </p:nvSpPr>
        <p:spPr>
          <a:xfrm rot="16200000">
            <a:off x="212290" y="278364"/>
            <a:ext cx="2840406" cy="2948473"/>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rot="16200000">
            <a:off x="3635435" y="3735715"/>
            <a:ext cx="2840406" cy="2948473"/>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6200000">
            <a:off x="212291" y="278365"/>
            <a:ext cx="2840402" cy="294846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rot="16200000">
            <a:off x="3635435" y="3735716"/>
            <a:ext cx="2840401" cy="294846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3" name="Freeform 492"/>
          <p:cNvSpPr/>
          <p:nvPr/>
        </p:nvSpPr>
        <p:spPr>
          <a:xfrm rot="16200000">
            <a:off x="4092633" y="378683"/>
            <a:ext cx="2840406" cy="2948473"/>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4" name="Freeform 493"/>
          <p:cNvSpPr/>
          <p:nvPr/>
        </p:nvSpPr>
        <p:spPr>
          <a:xfrm rot="16200000">
            <a:off x="4092633" y="378684"/>
            <a:ext cx="2840401" cy="294846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7</a:t>
            </a:r>
            <a:endParaRPr lang="en-US" sz="6000" b="1" dirty="0">
              <a:solidFill>
                <a:schemeClr val="tx1"/>
              </a:solidFill>
            </a:endParaRPr>
          </a:p>
        </p:txBody>
      </p:sp>
      <p:sp>
        <p:nvSpPr>
          <p:cNvPr id="47" name="Oval 46"/>
          <p:cNvSpPr/>
          <p:nvPr/>
        </p:nvSpPr>
        <p:spPr>
          <a:xfrm>
            <a:off x="2255344" y="3058884"/>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3" name="TextBox 382"/>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84" name="TextBox 383"/>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grpSp>
        <p:nvGrpSpPr>
          <p:cNvPr id="206" name="Group 205"/>
          <p:cNvGrpSpPr/>
          <p:nvPr/>
        </p:nvGrpSpPr>
        <p:grpSpPr>
          <a:xfrm>
            <a:off x="7314615" y="4414495"/>
            <a:ext cx="588962" cy="587829"/>
            <a:chOff x="4044126" y="46154"/>
            <a:chExt cx="1129066" cy="1126895"/>
          </a:xfrm>
        </p:grpSpPr>
        <p:sp>
          <p:nvSpPr>
            <p:cNvPr id="207" name="Oval 206"/>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Pie 207"/>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44" name="Oval 243"/>
          <p:cNvSpPr/>
          <p:nvPr/>
        </p:nvSpPr>
        <p:spPr>
          <a:xfrm>
            <a:off x="3106730" y="3961764"/>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 name="Oval 261"/>
          <p:cNvSpPr/>
          <p:nvPr/>
        </p:nvSpPr>
        <p:spPr>
          <a:xfrm>
            <a:off x="7753350" y="2362200"/>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0" name="Rectangular Callout 499"/>
          <p:cNvSpPr/>
          <p:nvPr/>
        </p:nvSpPr>
        <p:spPr>
          <a:xfrm>
            <a:off x="379593" y="4459662"/>
            <a:ext cx="2505799" cy="1518445"/>
          </a:xfrm>
          <a:prstGeom prst="wedgeRectCallout">
            <a:avLst>
              <a:gd name="adj1" fmla="val -58513"/>
              <a:gd name="adj2" fmla="val 90878"/>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smtClean="0">
                <a:solidFill>
                  <a:schemeClr val="tx1"/>
                </a:solidFill>
              </a:rPr>
              <a:t>Congratulations!  </a:t>
            </a:r>
            <a:br>
              <a:rPr lang="en-US" b="1" dirty="0" smtClean="0">
                <a:solidFill>
                  <a:schemeClr val="tx1"/>
                </a:solidFill>
              </a:rPr>
            </a:br>
            <a:r>
              <a:rPr lang="en-US" b="1" dirty="0" smtClean="0">
                <a:solidFill>
                  <a:schemeClr val="tx1"/>
                </a:solidFill>
              </a:rPr>
              <a:t>You have reached the 10 most challenging Splat questions!</a:t>
            </a:r>
            <a:endParaRPr lang="en-US" b="1" dirty="0">
              <a:solidFill>
                <a:schemeClr val="tx1"/>
              </a:solidFill>
            </a:endParaRPr>
          </a:p>
        </p:txBody>
      </p:sp>
    </p:spTree>
    <p:extLst>
      <p:ext uri="{BB962C8B-B14F-4D97-AF65-F5344CB8AC3E}">
        <p14:creationId xmlns:p14="http://schemas.microsoft.com/office/powerpoint/2010/main" val="4271187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6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6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62"/>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6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93"/>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494"/>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206"/>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233"/>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44"/>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251"/>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262"/>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269"/>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331"/>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340"/>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349"/>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xit" presetSubtype="0" fill="hold" grpId="1" nodeType="clickEffect">
                                  <p:stCondLst>
                                    <p:cond delay="0"/>
                                  </p:stCondLst>
                                  <p:childTnLst>
                                    <p:set>
                                      <p:cBhvr>
                                        <p:cTn id="44" dur="1" fill="hold">
                                          <p:stCondLst>
                                            <p:cond delay="0"/>
                                          </p:stCondLst>
                                        </p:cTn>
                                        <p:tgtEl>
                                          <p:spTgt spid="60"/>
                                        </p:tgtEl>
                                        <p:attrNameLst>
                                          <p:attrName>style.visibility</p:attrName>
                                        </p:attrNameLst>
                                      </p:cBhvr>
                                      <p:to>
                                        <p:strVal val="hidden"/>
                                      </p:to>
                                    </p:set>
                                  </p:childTnLst>
                                </p:cTn>
                              </p:par>
                            </p:childTnLst>
                          </p:cTn>
                        </p:par>
                      </p:childTnLst>
                    </p:cTn>
                  </p:par>
                  <p:par>
                    <p:cTn id="45" fill="hold">
                      <p:stCondLst>
                        <p:cond delay="indefinite"/>
                      </p:stCondLst>
                      <p:childTnLst>
                        <p:par>
                          <p:cTn id="46" fill="hold">
                            <p:stCondLst>
                              <p:cond delay="0"/>
                            </p:stCondLst>
                            <p:childTnLst>
                              <p:par>
                                <p:cTn id="47" presetID="1" presetClass="exit" presetSubtype="0" fill="hold" grpId="1" nodeType="clickEffect">
                                  <p:stCondLst>
                                    <p:cond delay="0"/>
                                  </p:stCondLst>
                                  <p:childTnLst>
                                    <p:set>
                                      <p:cBhvr>
                                        <p:cTn id="48" dur="1" fill="hold">
                                          <p:stCondLst>
                                            <p:cond delay="0"/>
                                          </p:stCondLst>
                                        </p:cTn>
                                        <p:tgtEl>
                                          <p:spTgt spid="62"/>
                                        </p:tgtEl>
                                        <p:attrNameLst>
                                          <p:attrName>style.visibility</p:attrName>
                                        </p:attrNameLst>
                                      </p:cBhvr>
                                      <p:to>
                                        <p:strVal val="hidden"/>
                                      </p:to>
                                    </p:set>
                                  </p:childTnLst>
                                </p:cTn>
                              </p:par>
                            </p:childTnLst>
                          </p:cTn>
                        </p:par>
                      </p:childTnLst>
                    </p:cTn>
                  </p:par>
                  <p:par>
                    <p:cTn id="49" fill="hold">
                      <p:stCondLst>
                        <p:cond delay="indefinite"/>
                      </p:stCondLst>
                      <p:childTnLst>
                        <p:par>
                          <p:cTn id="50" fill="hold">
                            <p:stCondLst>
                              <p:cond delay="0"/>
                            </p:stCondLst>
                            <p:childTnLst>
                              <p:par>
                                <p:cTn id="51" presetID="1" presetClass="exit" presetSubtype="0" fill="hold" grpId="1" nodeType="clickEffect">
                                  <p:stCondLst>
                                    <p:cond delay="0"/>
                                  </p:stCondLst>
                                  <p:childTnLst>
                                    <p:set>
                                      <p:cBhvr>
                                        <p:cTn id="52" dur="1" fill="hold">
                                          <p:stCondLst>
                                            <p:cond delay="0"/>
                                          </p:stCondLst>
                                        </p:cTn>
                                        <p:tgtEl>
                                          <p:spTgt spid="49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animBg="1"/>
      <p:bldP spid="60" grpId="1" animBg="1"/>
      <p:bldP spid="62" grpId="0" animBg="1"/>
      <p:bldP spid="62" grpId="1" animBg="1"/>
      <p:bldP spid="61" grpId="0" animBg="1"/>
      <p:bldP spid="63" grpId="0" animBg="1"/>
      <p:bldP spid="493" grpId="0" animBg="1"/>
      <p:bldP spid="493" grpId="1" animBg="1"/>
      <p:bldP spid="494" grpId="0" animBg="1"/>
      <p:bldP spid="35" grpId="0" animBg="1"/>
      <p:bldP spid="47" grpId="0" animBg="1"/>
      <p:bldP spid="244" grpId="0" animBg="1"/>
      <p:bldP spid="262"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31" name="Group 330"/>
          <p:cNvGrpSpPr/>
          <p:nvPr/>
        </p:nvGrpSpPr>
        <p:grpSpPr>
          <a:xfrm>
            <a:off x="7911744" y="2811003"/>
            <a:ext cx="587830" cy="592143"/>
            <a:chOff x="2251597" y="1999519"/>
            <a:chExt cx="848621" cy="854847"/>
          </a:xfrm>
        </p:grpSpPr>
        <p:sp>
          <p:nvSpPr>
            <p:cNvPr id="332" name="Oval 331"/>
            <p:cNvSpPr/>
            <p:nvPr/>
          </p:nvSpPr>
          <p:spPr>
            <a:xfrm>
              <a:off x="2251597" y="1999519"/>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3" name="Group 332"/>
            <p:cNvGrpSpPr/>
            <p:nvPr/>
          </p:nvGrpSpPr>
          <p:grpSpPr>
            <a:xfrm>
              <a:off x="2251597" y="2001547"/>
              <a:ext cx="848621" cy="852819"/>
              <a:chOff x="13030197" y="-2630369"/>
              <a:chExt cx="1126898" cy="1132472"/>
            </a:xfrm>
          </p:grpSpPr>
          <p:sp>
            <p:nvSpPr>
              <p:cNvPr id="334" name="Pie 333"/>
              <p:cNvSpPr/>
              <p:nvPr/>
            </p:nvSpPr>
            <p:spPr>
              <a:xfrm rot="14400000">
                <a:off x="13030197" y="-2624793"/>
                <a:ext cx="1126895" cy="1126895"/>
              </a:xfrm>
              <a:prstGeom prst="pie">
                <a:avLst>
                  <a:gd name="adj1" fmla="val 0"/>
                  <a:gd name="adj2" fmla="val 14399542"/>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335" name="Group 334"/>
              <p:cNvGrpSpPr/>
              <p:nvPr/>
            </p:nvGrpSpPr>
            <p:grpSpPr>
              <a:xfrm rot="10800000">
                <a:off x="13030200" y="-2630369"/>
                <a:ext cx="1126895" cy="1132472"/>
                <a:chOff x="13030200" y="-2630369"/>
                <a:chExt cx="1126895" cy="1132472"/>
              </a:xfrm>
            </p:grpSpPr>
            <p:sp>
              <p:nvSpPr>
                <p:cNvPr id="336" name="Oval 335"/>
                <p:cNvSpPr/>
                <p:nvPr/>
              </p:nvSpPr>
              <p:spPr>
                <a:xfrm>
                  <a:off x="13030200" y="-2624792"/>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7" name="Oval 336"/>
                <p:cNvSpPr/>
                <p:nvPr/>
              </p:nvSpPr>
              <p:spPr>
                <a:xfrm rot="10800000">
                  <a:off x="13030200" y="-2630369"/>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8" name="Pie 337"/>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39" name="Pie 338"/>
                <p:cNvSpPr/>
                <p:nvPr/>
              </p:nvSpPr>
              <p:spPr>
                <a:xfrm rot="10800000">
                  <a:off x="13030200" y="-2629045"/>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sp>
        <p:nvSpPr>
          <p:cNvPr id="154" name="Oval 153"/>
          <p:cNvSpPr/>
          <p:nvPr/>
        </p:nvSpPr>
        <p:spPr>
          <a:xfrm>
            <a:off x="3366962" y="460690"/>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p:cNvSpPr/>
          <p:nvPr/>
        </p:nvSpPr>
        <p:spPr>
          <a:xfrm>
            <a:off x="4685403" y="4593322"/>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Oval 198"/>
          <p:cNvSpPr/>
          <p:nvPr/>
        </p:nvSpPr>
        <p:spPr>
          <a:xfrm>
            <a:off x="6636242" y="4520105"/>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6" name="Oval 225"/>
          <p:cNvSpPr/>
          <p:nvPr/>
        </p:nvSpPr>
        <p:spPr>
          <a:xfrm>
            <a:off x="7097486" y="1975863"/>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Oval 243"/>
          <p:cNvSpPr/>
          <p:nvPr/>
        </p:nvSpPr>
        <p:spPr>
          <a:xfrm>
            <a:off x="4979318" y="630593"/>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 name="Oval 261"/>
          <p:cNvSpPr/>
          <p:nvPr/>
        </p:nvSpPr>
        <p:spPr>
          <a:xfrm>
            <a:off x="1282319" y="300649"/>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3" name="Group 312"/>
          <p:cNvGrpSpPr/>
          <p:nvPr/>
        </p:nvGrpSpPr>
        <p:grpSpPr>
          <a:xfrm>
            <a:off x="1874769" y="1132678"/>
            <a:ext cx="587830" cy="592143"/>
            <a:chOff x="2251597" y="1999519"/>
            <a:chExt cx="848621" cy="854847"/>
          </a:xfrm>
        </p:grpSpPr>
        <p:sp>
          <p:nvSpPr>
            <p:cNvPr id="314" name="Oval 313"/>
            <p:cNvSpPr/>
            <p:nvPr/>
          </p:nvSpPr>
          <p:spPr>
            <a:xfrm>
              <a:off x="2251597" y="1999519"/>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5" name="Group 314"/>
            <p:cNvGrpSpPr/>
            <p:nvPr/>
          </p:nvGrpSpPr>
          <p:grpSpPr>
            <a:xfrm>
              <a:off x="2251597" y="2001547"/>
              <a:ext cx="848621" cy="852819"/>
              <a:chOff x="13030197" y="-2630369"/>
              <a:chExt cx="1126898" cy="1132472"/>
            </a:xfrm>
          </p:grpSpPr>
          <p:sp>
            <p:nvSpPr>
              <p:cNvPr id="316" name="Pie 315"/>
              <p:cNvSpPr/>
              <p:nvPr/>
            </p:nvSpPr>
            <p:spPr>
              <a:xfrm rot="14400000">
                <a:off x="13030197" y="-2624793"/>
                <a:ext cx="1126895" cy="1126895"/>
              </a:xfrm>
              <a:prstGeom prst="pie">
                <a:avLst>
                  <a:gd name="adj1" fmla="val 0"/>
                  <a:gd name="adj2" fmla="val 14399542"/>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317" name="Group 316"/>
              <p:cNvGrpSpPr/>
              <p:nvPr/>
            </p:nvGrpSpPr>
            <p:grpSpPr>
              <a:xfrm rot="10800000">
                <a:off x="13030200" y="-2630369"/>
                <a:ext cx="1126895" cy="1132472"/>
                <a:chOff x="13030200" y="-2630369"/>
                <a:chExt cx="1126895" cy="1132472"/>
              </a:xfrm>
            </p:grpSpPr>
            <p:sp>
              <p:nvSpPr>
                <p:cNvPr id="318" name="Oval 317"/>
                <p:cNvSpPr/>
                <p:nvPr/>
              </p:nvSpPr>
              <p:spPr>
                <a:xfrm>
                  <a:off x="13030200" y="-2624792"/>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9" name="Oval 318"/>
                <p:cNvSpPr/>
                <p:nvPr/>
              </p:nvSpPr>
              <p:spPr>
                <a:xfrm rot="10800000">
                  <a:off x="13030200" y="-2630369"/>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0" name="Pie 319"/>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21" name="Pie 320"/>
                <p:cNvSpPr/>
                <p:nvPr/>
              </p:nvSpPr>
              <p:spPr>
                <a:xfrm rot="10800000">
                  <a:off x="13030200" y="-2629045"/>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322" name="Group 321"/>
          <p:cNvGrpSpPr/>
          <p:nvPr/>
        </p:nvGrpSpPr>
        <p:grpSpPr>
          <a:xfrm>
            <a:off x="5751839" y="1543700"/>
            <a:ext cx="587830" cy="592143"/>
            <a:chOff x="2251597" y="1999519"/>
            <a:chExt cx="848621" cy="854847"/>
          </a:xfrm>
        </p:grpSpPr>
        <p:sp>
          <p:nvSpPr>
            <p:cNvPr id="323" name="Oval 322"/>
            <p:cNvSpPr/>
            <p:nvPr/>
          </p:nvSpPr>
          <p:spPr>
            <a:xfrm>
              <a:off x="2251597" y="1999519"/>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4" name="Group 323"/>
            <p:cNvGrpSpPr/>
            <p:nvPr/>
          </p:nvGrpSpPr>
          <p:grpSpPr>
            <a:xfrm>
              <a:off x="2251597" y="2001547"/>
              <a:ext cx="848621" cy="852819"/>
              <a:chOff x="13030197" y="-2630369"/>
              <a:chExt cx="1126898" cy="1132472"/>
            </a:xfrm>
          </p:grpSpPr>
          <p:sp>
            <p:nvSpPr>
              <p:cNvPr id="325" name="Pie 324"/>
              <p:cNvSpPr/>
              <p:nvPr/>
            </p:nvSpPr>
            <p:spPr>
              <a:xfrm rot="14400000">
                <a:off x="13030197" y="-2624793"/>
                <a:ext cx="1126895" cy="1126895"/>
              </a:xfrm>
              <a:prstGeom prst="pie">
                <a:avLst>
                  <a:gd name="adj1" fmla="val 0"/>
                  <a:gd name="adj2" fmla="val 14399542"/>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326" name="Group 325"/>
              <p:cNvGrpSpPr/>
              <p:nvPr/>
            </p:nvGrpSpPr>
            <p:grpSpPr>
              <a:xfrm rot="10800000">
                <a:off x="13030200" y="-2630369"/>
                <a:ext cx="1126895" cy="1132472"/>
                <a:chOff x="13030200" y="-2630369"/>
                <a:chExt cx="1126895" cy="1132472"/>
              </a:xfrm>
            </p:grpSpPr>
            <p:sp>
              <p:nvSpPr>
                <p:cNvPr id="327" name="Oval 326"/>
                <p:cNvSpPr/>
                <p:nvPr/>
              </p:nvSpPr>
              <p:spPr>
                <a:xfrm>
                  <a:off x="13030200" y="-2624792"/>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8" name="Oval 327"/>
                <p:cNvSpPr/>
                <p:nvPr/>
              </p:nvSpPr>
              <p:spPr>
                <a:xfrm rot="10800000">
                  <a:off x="13030200" y="-2630369"/>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9" name="Pie 328"/>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30" name="Pie 329"/>
                <p:cNvSpPr/>
                <p:nvPr/>
              </p:nvSpPr>
              <p:spPr>
                <a:xfrm rot="10800000">
                  <a:off x="13030200" y="-2629045"/>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340" name="Group 339"/>
          <p:cNvGrpSpPr/>
          <p:nvPr/>
        </p:nvGrpSpPr>
        <p:grpSpPr>
          <a:xfrm>
            <a:off x="4675796" y="5495432"/>
            <a:ext cx="587830" cy="592143"/>
            <a:chOff x="2251597" y="1999519"/>
            <a:chExt cx="848621" cy="854847"/>
          </a:xfrm>
        </p:grpSpPr>
        <p:sp>
          <p:nvSpPr>
            <p:cNvPr id="341" name="Oval 340"/>
            <p:cNvSpPr/>
            <p:nvPr/>
          </p:nvSpPr>
          <p:spPr>
            <a:xfrm>
              <a:off x="2251597" y="1999519"/>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2" name="Group 341"/>
            <p:cNvGrpSpPr/>
            <p:nvPr/>
          </p:nvGrpSpPr>
          <p:grpSpPr>
            <a:xfrm>
              <a:off x="2251597" y="2001547"/>
              <a:ext cx="848621" cy="852819"/>
              <a:chOff x="13030197" y="-2630369"/>
              <a:chExt cx="1126898" cy="1132472"/>
            </a:xfrm>
          </p:grpSpPr>
          <p:sp>
            <p:nvSpPr>
              <p:cNvPr id="343" name="Pie 342"/>
              <p:cNvSpPr/>
              <p:nvPr/>
            </p:nvSpPr>
            <p:spPr>
              <a:xfrm rot="14400000">
                <a:off x="13030197" y="-2624793"/>
                <a:ext cx="1126895" cy="1126895"/>
              </a:xfrm>
              <a:prstGeom prst="pie">
                <a:avLst>
                  <a:gd name="adj1" fmla="val 0"/>
                  <a:gd name="adj2" fmla="val 14399542"/>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344" name="Group 343"/>
              <p:cNvGrpSpPr/>
              <p:nvPr/>
            </p:nvGrpSpPr>
            <p:grpSpPr>
              <a:xfrm rot="10800000">
                <a:off x="13030200" y="-2630369"/>
                <a:ext cx="1126895" cy="1132472"/>
                <a:chOff x="13030200" y="-2630369"/>
                <a:chExt cx="1126895" cy="1132472"/>
              </a:xfrm>
            </p:grpSpPr>
            <p:sp>
              <p:nvSpPr>
                <p:cNvPr id="345" name="Oval 344"/>
                <p:cNvSpPr/>
                <p:nvPr/>
              </p:nvSpPr>
              <p:spPr>
                <a:xfrm>
                  <a:off x="13030200" y="-2624792"/>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Oval 345"/>
                <p:cNvSpPr/>
                <p:nvPr/>
              </p:nvSpPr>
              <p:spPr>
                <a:xfrm rot="10800000">
                  <a:off x="13030200" y="-2630369"/>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Pie 346"/>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48" name="Pie 347"/>
                <p:cNvSpPr/>
                <p:nvPr/>
              </p:nvSpPr>
              <p:spPr>
                <a:xfrm rot="10800000">
                  <a:off x="13030200" y="-2629045"/>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349" name="Group 348"/>
          <p:cNvGrpSpPr/>
          <p:nvPr/>
        </p:nvGrpSpPr>
        <p:grpSpPr>
          <a:xfrm>
            <a:off x="7621993" y="5477285"/>
            <a:ext cx="587830" cy="592143"/>
            <a:chOff x="2251597" y="1999519"/>
            <a:chExt cx="848621" cy="854847"/>
          </a:xfrm>
        </p:grpSpPr>
        <p:sp>
          <p:nvSpPr>
            <p:cNvPr id="350" name="Oval 349"/>
            <p:cNvSpPr/>
            <p:nvPr/>
          </p:nvSpPr>
          <p:spPr>
            <a:xfrm>
              <a:off x="2251597" y="1999519"/>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1" name="Group 350"/>
            <p:cNvGrpSpPr/>
            <p:nvPr/>
          </p:nvGrpSpPr>
          <p:grpSpPr>
            <a:xfrm>
              <a:off x="2251597" y="2001547"/>
              <a:ext cx="848621" cy="852819"/>
              <a:chOff x="13030197" y="-2630369"/>
              <a:chExt cx="1126898" cy="1132472"/>
            </a:xfrm>
          </p:grpSpPr>
          <p:sp>
            <p:nvSpPr>
              <p:cNvPr id="352" name="Pie 351"/>
              <p:cNvSpPr/>
              <p:nvPr/>
            </p:nvSpPr>
            <p:spPr>
              <a:xfrm rot="14400000">
                <a:off x="13030197" y="-2624793"/>
                <a:ext cx="1126895" cy="1126895"/>
              </a:xfrm>
              <a:prstGeom prst="pie">
                <a:avLst>
                  <a:gd name="adj1" fmla="val 0"/>
                  <a:gd name="adj2" fmla="val 14399542"/>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353" name="Group 352"/>
              <p:cNvGrpSpPr/>
              <p:nvPr/>
            </p:nvGrpSpPr>
            <p:grpSpPr>
              <a:xfrm rot="10800000">
                <a:off x="13030200" y="-2630369"/>
                <a:ext cx="1126895" cy="1132472"/>
                <a:chOff x="13030200" y="-2630369"/>
                <a:chExt cx="1126895" cy="1132472"/>
              </a:xfrm>
            </p:grpSpPr>
            <p:sp>
              <p:nvSpPr>
                <p:cNvPr id="354" name="Oval 353"/>
                <p:cNvSpPr/>
                <p:nvPr/>
              </p:nvSpPr>
              <p:spPr>
                <a:xfrm>
                  <a:off x="13030200" y="-2624792"/>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5" name="Oval 354"/>
                <p:cNvSpPr/>
                <p:nvPr/>
              </p:nvSpPr>
              <p:spPr>
                <a:xfrm rot="10800000">
                  <a:off x="13030200" y="-2630369"/>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6" name="Pie 355"/>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57" name="Pie 356"/>
                <p:cNvSpPr/>
                <p:nvPr/>
              </p:nvSpPr>
              <p:spPr>
                <a:xfrm rot="10800000">
                  <a:off x="13030200" y="-2629045"/>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453" name="Group 452"/>
          <p:cNvGrpSpPr/>
          <p:nvPr/>
        </p:nvGrpSpPr>
        <p:grpSpPr>
          <a:xfrm>
            <a:off x="794715" y="1001485"/>
            <a:ext cx="558652" cy="558652"/>
            <a:chOff x="12315434" y="2741485"/>
            <a:chExt cx="848622" cy="848622"/>
          </a:xfrm>
        </p:grpSpPr>
        <p:grpSp>
          <p:nvGrpSpPr>
            <p:cNvPr id="454" name="Group 453"/>
            <p:cNvGrpSpPr/>
            <p:nvPr/>
          </p:nvGrpSpPr>
          <p:grpSpPr>
            <a:xfrm>
              <a:off x="12315435" y="2741486"/>
              <a:ext cx="848621" cy="848621"/>
              <a:chOff x="457200" y="-3634962"/>
              <a:chExt cx="1126895" cy="1126895"/>
            </a:xfrm>
          </p:grpSpPr>
          <p:grpSp>
            <p:nvGrpSpPr>
              <p:cNvPr id="456" name="Group 455"/>
              <p:cNvGrpSpPr/>
              <p:nvPr/>
            </p:nvGrpSpPr>
            <p:grpSpPr>
              <a:xfrm>
                <a:off x="457200" y="-3634962"/>
                <a:ext cx="1126895" cy="1126895"/>
                <a:chOff x="1270404" y="811874"/>
                <a:chExt cx="1126895" cy="1126895"/>
              </a:xfrm>
            </p:grpSpPr>
            <p:sp>
              <p:nvSpPr>
                <p:cNvPr id="459" name="Oval 458"/>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0" name="Pie 459"/>
                <p:cNvSpPr/>
                <p:nvPr/>
              </p:nvSpPr>
              <p:spPr>
                <a:xfrm>
                  <a:off x="1270404" y="811874"/>
                  <a:ext cx="1126895" cy="1126895"/>
                </a:xfrm>
                <a:prstGeom prst="pie">
                  <a:avLst>
                    <a:gd name="adj1" fmla="val 0"/>
                    <a:gd name="adj2" fmla="val 16131048"/>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457" name="Straight Connector 456"/>
              <p:cNvCxnSpPr>
                <a:stCxn id="459" idx="0"/>
                <a:endCxn id="459"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8" name="Straight Connector 457"/>
              <p:cNvCxnSpPr>
                <a:stCxn id="459" idx="2"/>
                <a:endCxn id="460"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55" name="Oval 454"/>
            <p:cNvSpPr/>
            <p:nvPr/>
          </p:nvSpPr>
          <p:spPr>
            <a:xfrm>
              <a:off x="12315434" y="2741485"/>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1" name="Group 460"/>
          <p:cNvGrpSpPr/>
          <p:nvPr/>
        </p:nvGrpSpPr>
        <p:grpSpPr>
          <a:xfrm>
            <a:off x="4411060" y="1409758"/>
            <a:ext cx="558652" cy="558652"/>
            <a:chOff x="12315434" y="2741485"/>
            <a:chExt cx="848622" cy="848622"/>
          </a:xfrm>
        </p:grpSpPr>
        <p:grpSp>
          <p:nvGrpSpPr>
            <p:cNvPr id="462" name="Group 461"/>
            <p:cNvGrpSpPr/>
            <p:nvPr/>
          </p:nvGrpSpPr>
          <p:grpSpPr>
            <a:xfrm>
              <a:off x="12315435" y="2741486"/>
              <a:ext cx="848621" cy="848621"/>
              <a:chOff x="457200" y="-3634962"/>
              <a:chExt cx="1126895" cy="1126895"/>
            </a:xfrm>
          </p:grpSpPr>
          <p:grpSp>
            <p:nvGrpSpPr>
              <p:cNvPr id="464" name="Group 463"/>
              <p:cNvGrpSpPr/>
              <p:nvPr/>
            </p:nvGrpSpPr>
            <p:grpSpPr>
              <a:xfrm>
                <a:off x="457200" y="-3634962"/>
                <a:ext cx="1126895" cy="1126895"/>
                <a:chOff x="1270404" y="811874"/>
                <a:chExt cx="1126895" cy="1126895"/>
              </a:xfrm>
            </p:grpSpPr>
            <p:sp>
              <p:nvSpPr>
                <p:cNvPr id="467" name="Oval 466"/>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8" name="Pie 467"/>
                <p:cNvSpPr/>
                <p:nvPr/>
              </p:nvSpPr>
              <p:spPr>
                <a:xfrm>
                  <a:off x="1270404" y="811874"/>
                  <a:ext cx="1126895" cy="1126895"/>
                </a:xfrm>
                <a:prstGeom prst="pie">
                  <a:avLst>
                    <a:gd name="adj1" fmla="val 0"/>
                    <a:gd name="adj2" fmla="val 16131048"/>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465" name="Straight Connector 464"/>
              <p:cNvCxnSpPr>
                <a:stCxn id="467" idx="0"/>
                <a:endCxn id="467"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6" name="Straight Connector 465"/>
              <p:cNvCxnSpPr>
                <a:stCxn id="467" idx="2"/>
                <a:endCxn id="468"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63" name="Oval 462"/>
            <p:cNvSpPr/>
            <p:nvPr/>
          </p:nvSpPr>
          <p:spPr>
            <a:xfrm>
              <a:off x="12315434" y="2741485"/>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9" name="Group 468"/>
          <p:cNvGrpSpPr/>
          <p:nvPr/>
        </p:nvGrpSpPr>
        <p:grpSpPr>
          <a:xfrm>
            <a:off x="6356915" y="2735331"/>
            <a:ext cx="558652" cy="558652"/>
            <a:chOff x="12315434" y="2741485"/>
            <a:chExt cx="848622" cy="848622"/>
          </a:xfrm>
        </p:grpSpPr>
        <p:grpSp>
          <p:nvGrpSpPr>
            <p:cNvPr id="470" name="Group 469"/>
            <p:cNvGrpSpPr/>
            <p:nvPr/>
          </p:nvGrpSpPr>
          <p:grpSpPr>
            <a:xfrm>
              <a:off x="12315435" y="2741486"/>
              <a:ext cx="848621" cy="848621"/>
              <a:chOff x="457200" y="-3634962"/>
              <a:chExt cx="1126895" cy="1126895"/>
            </a:xfrm>
          </p:grpSpPr>
          <p:grpSp>
            <p:nvGrpSpPr>
              <p:cNvPr id="472" name="Group 471"/>
              <p:cNvGrpSpPr/>
              <p:nvPr/>
            </p:nvGrpSpPr>
            <p:grpSpPr>
              <a:xfrm>
                <a:off x="457200" y="-3634962"/>
                <a:ext cx="1126895" cy="1126895"/>
                <a:chOff x="1270404" y="811874"/>
                <a:chExt cx="1126895" cy="1126895"/>
              </a:xfrm>
            </p:grpSpPr>
            <p:sp>
              <p:nvSpPr>
                <p:cNvPr id="475" name="Oval 474"/>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6" name="Pie 475"/>
                <p:cNvSpPr/>
                <p:nvPr/>
              </p:nvSpPr>
              <p:spPr>
                <a:xfrm>
                  <a:off x="1270404" y="811874"/>
                  <a:ext cx="1126895" cy="1126895"/>
                </a:xfrm>
                <a:prstGeom prst="pie">
                  <a:avLst>
                    <a:gd name="adj1" fmla="val 0"/>
                    <a:gd name="adj2" fmla="val 16131048"/>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473" name="Straight Connector 472"/>
              <p:cNvCxnSpPr>
                <a:stCxn id="475" idx="0"/>
                <a:endCxn id="475"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p:cNvCxnSpPr>
                <a:stCxn id="475" idx="2"/>
                <a:endCxn id="476"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71" name="Oval 470"/>
            <p:cNvSpPr/>
            <p:nvPr/>
          </p:nvSpPr>
          <p:spPr>
            <a:xfrm>
              <a:off x="12315434" y="2741485"/>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77" name="Group 476"/>
          <p:cNvGrpSpPr/>
          <p:nvPr/>
        </p:nvGrpSpPr>
        <p:grpSpPr>
          <a:xfrm>
            <a:off x="6060343" y="5374018"/>
            <a:ext cx="558652" cy="558652"/>
            <a:chOff x="12315434" y="2741485"/>
            <a:chExt cx="848622" cy="848622"/>
          </a:xfrm>
        </p:grpSpPr>
        <p:grpSp>
          <p:nvGrpSpPr>
            <p:cNvPr id="478" name="Group 477"/>
            <p:cNvGrpSpPr/>
            <p:nvPr/>
          </p:nvGrpSpPr>
          <p:grpSpPr>
            <a:xfrm>
              <a:off x="12315435" y="2741486"/>
              <a:ext cx="848621" cy="848621"/>
              <a:chOff x="457200" y="-3634962"/>
              <a:chExt cx="1126895" cy="1126895"/>
            </a:xfrm>
          </p:grpSpPr>
          <p:grpSp>
            <p:nvGrpSpPr>
              <p:cNvPr id="480" name="Group 479"/>
              <p:cNvGrpSpPr/>
              <p:nvPr/>
            </p:nvGrpSpPr>
            <p:grpSpPr>
              <a:xfrm>
                <a:off x="457200" y="-3634962"/>
                <a:ext cx="1126895" cy="1126895"/>
                <a:chOff x="1270404" y="811874"/>
                <a:chExt cx="1126895" cy="1126895"/>
              </a:xfrm>
            </p:grpSpPr>
            <p:sp>
              <p:nvSpPr>
                <p:cNvPr id="483" name="Oval 482"/>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4" name="Pie 483"/>
                <p:cNvSpPr/>
                <p:nvPr/>
              </p:nvSpPr>
              <p:spPr>
                <a:xfrm>
                  <a:off x="1270404" y="811874"/>
                  <a:ext cx="1126895" cy="1126895"/>
                </a:xfrm>
                <a:prstGeom prst="pie">
                  <a:avLst>
                    <a:gd name="adj1" fmla="val 0"/>
                    <a:gd name="adj2" fmla="val 16131048"/>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481" name="Straight Connector 480"/>
              <p:cNvCxnSpPr>
                <a:stCxn id="483" idx="0"/>
                <a:endCxn id="483"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2" name="Straight Connector 481"/>
              <p:cNvCxnSpPr>
                <a:stCxn id="483" idx="2"/>
                <a:endCxn id="484"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79" name="Oval 478"/>
            <p:cNvSpPr/>
            <p:nvPr/>
          </p:nvSpPr>
          <p:spPr>
            <a:xfrm>
              <a:off x="12315434" y="2741485"/>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5" name="Group 484"/>
          <p:cNvGrpSpPr/>
          <p:nvPr/>
        </p:nvGrpSpPr>
        <p:grpSpPr>
          <a:xfrm>
            <a:off x="3396139" y="5388205"/>
            <a:ext cx="558652" cy="558652"/>
            <a:chOff x="12315434" y="2741485"/>
            <a:chExt cx="848622" cy="848622"/>
          </a:xfrm>
        </p:grpSpPr>
        <p:grpSp>
          <p:nvGrpSpPr>
            <p:cNvPr id="486" name="Group 485"/>
            <p:cNvGrpSpPr/>
            <p:nvPr/>
          </p:nvGrpSpPr>
          <p:grpSpPr>
            <a:xfrm>
              <a:off x="12315435" y="2741486"/>
              <a:ext cx="848621" cy="848621"/>
              <a:chOff x="457200" y="-3634962"/>
              <a:chExt cx="1126895" cy="1126895"/>
            </a:xfrm>
          </p:grpSpPr>
          <p:grpSp>
            <p:nvGrpSpPr>
              <p:cNvPr id="488" name="Group 487"/>
              <p:cNvGrpSpPr/>
              <p:nvPr/>
            </p:nvGrpSpPr>
            <p:grpSpPr>
              <a:xfrm>
                <a:off x="457200" y="-3634962"/>
                <a:ext cx="1126895" cy="1126895"/>
                <a:chOff x="1270404" y="811874"/>
                <a:chExt cx="1126895" cy="1126895"/>
              </a:xfrm>
            </p:grpSpPr>
            <p:sp>
              <p:nvSpPr>
                <p:cNvPr id="491" name="Oval 490"/>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2" name="Pie 491"/>
                <p:cNvSpPr/>
                <p:nvPr/>
              </p:nvSpPr>
              <p:spPr>
                <a:xfrm>
                  <a:off x="1270404" y="811874"/>
                  <a:ext cx="1126895" cy="1126895"/>
                </a:xfrm>
                <a:prstGeom prst="pie">
                  <a:avLst>
                    <a:gd name="adj1" fmla="val 0"/>
                    <a:gd name="adj2" fmla="val 16131048"/>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489" name="Straight Connector 488"/>
              <p:cNvCxnSpPr>
                <a:stCxn id="491" idx="0"/>
                <a:endCxn id="491"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0" name="Straight Connector 489"/>
              <p:cNvCxnSpPr>
                <a:stCxn id="491" idx="2"/>
                <a:endCxn id="492"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87" name="Oval 486"/>
            <p:cNvSpPr/>
            <p:nvPr/>
          </p:nvSpPr>
          <p:spPr>
            <a:xfrm>
              <a:off x="12315434" y="2741485"/>
              <a:ext cx="848621" cy="84862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0" name="Freeform 59"/>
          <p:cNvSpPr/>
          <p:nvPr/>
        </p:nvSpPr>
        <p:spPr>
          <a:xfrm rot="16200000">
            <a:off x="344920" y="23219"/>
            <a:ext cx="2493048" cy="258789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rot="16200000">
            <a:off x="4002216" y="253223"/>
            <a:ext cx="2493050" cy="258790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6200000">
            <a:off x="344921" y="23221"/>
            <a:ext cx="2493045" cy="2587896"/>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rot="16200000">
            <a:off x="4002215" y="253224"/>
            <a:ext cx="2493045" cy="2587896"/>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3" name="Freeform 492"/>
          <p:cNvSpPr/>
          <p:nvPr/>
        </p:nvSpPr>
        <p:spPr>
          <a:xfrm rot="16200000">
            <a:off x="3086219" y="4256058"/>
            <a:ext cx="2493050" cy="258790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4" name="Freeform 493"/>
          <p:cNvSpPr/>
          <p:nvPr/>
        </p:nvSpPr>
        <p:spPr>
          <a:xfrm rot="16200000">
            <a:off x="3086219" y="4256059"/>
            <a:ext cx="2493046" cy="2587897"/>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5" name="Freeform 494"/>
          <p:cNvSpPr/>
          <p:nvPr/>
        </p:nvSpPr>
        <p:spPr>
          <a:xfrm rot="16200000">
            <a:off x="6144876" y="1641659"/>
            <a:ext cx="2493050" cy="258790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6" name="Freeform 495"/>
          <p:cNvSpPr/>
          <p:nvPr/>
        </p:nvSpPr>
        <p:spPr>
          <a:xfrm rot="16200000">
            <a:off x="6144876" y="1641659"/>
            <a:ext cx="2493046" cy="2587897"/>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7" name="Freeform 496"/>
          <p:cNvSpPr/>
          <p:nvPr/>
        </p:nvSpPr>
        <p:spPr>
          <a:xfrm rot="16200000">
            <a:off x="5803428" y="4224190"/>
            <a:ext cx="2493050" cy="2587901"/>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8" name="Freeform 497"/>
          <p:cNvSpPr/>
          <p:nvPr/>
        </p:nvSpPr>
        <p:spPr>
          <a:xfrm rot="16200000">
            <a:off x="5803428" y="4224191"/>
            <a:ext cx="2493046" cy="2587897"/>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15</a:t>
            </a:r>
            <a:endParaRPr lang="en-US" sz="6000" b="1" dirty="0">
              <a:solidFill>
                <a:schemeClr val="tx1"/>
              </a:solidFill>
            </a:endParaRPr>
          </a:p>
        </p:txBody>
      </p:sp>
      <p:sp>
        <p:nvSpPr>
          <p:cNvPr id="47" name="Oval 46"/>
          <p:cNvSpPr/>
          <p:nvPr/>
        </p:nvSpPr>
        <p:spPr>
          <a:xfrm>
            <a:off x="2514436" y="2209800"/>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3" name="TextBox 382"/>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84" name="TextBox 383"/>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grpSp>
        <p:nvGrpSpPr>
          <p:cNvPr id="254" name="Group 253"/>
          <p:cNvGrpSpPr/>
          <p:nvPr/>
        </p:nvGrpSpPr>
        <p:grpSpPr>
          <a:xfrm>
            <a:off x="3660873" y="2839474"/>
            <a:ext cx="587832" cy="590738"/>
            <a:chOff x="2251598" y="991391"/>
            <a:chExt cx="848624" cy="852820"/>
          </a:xfrm>
        </p:grpSpPr>
        <p:sp>
          <p:nvSpPr>
            <p:cNvPr id="255" name="Oval 254"/>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6" name="Group 255"/>
            <p:cNvGrpSpPr/>
            <p:nvPr/>
          </p:nvGrpSpPr>
          <p:grpSpPr>
            <a:xfrm>
              <a:off x="2251598" y="991391"/>
              <a:ext cx="848624" cy="852820"/>
              <a:chOff x="13030197" y="-2630370"/>
              <a:chExt cx="1126902" cy="1132473"/>
            </a:xfrm>
          </p:grpSpPr>
          <p:sp>
            <p:nvSpPr>
              <p:cNvPr id="257" name="Pie 256"/>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58" name="Group 257"/>
              <p:cNvGrpSpPr/>
              <p:nvPr/>
            </p:nvGrpSpPr>
            <p:grpSpPr>
              <a:xfrm rot="10800000">
                <a:off x="13030200" y="-2630370"/>
                <a:ext cx="1126899" cy="1132473"/>
                <a:chOff x="13030196" y="-2630369"/>
                <a:chExt cx="1126899" cy="1132473"/>
              </a:xfrm>
            </p:grpSpPr>
            <p:sp>
              <p:nvSpPr>
                <p:cNvPr id="259" name="Oval 258"/>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 name="Pie 259"/>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1" name="Pie 260"/>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272" name="Group 271"/>
          <p:cNvGrpSpPr/>
          <p:nvPr/>
        </p:nvGrpSpPr>
        <p:grpSpPr>
          <a:xfrm>
            <a:off x="1473275" y="3066862"/>
            <a:ext cx="587832" cy="590738"/>
            <a:chOff x="2251598" y="991391"/>
            <a:chExt cx="848624" cy="852820"/>
          </a:xfrm>
        </p:grpSpPr>
        <p:sp>
          <p:nvSpPr>
            <p:cNvPr id="273" name="Oval 272"/>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4" name="Group 273"/>
            <p:cNvGrpSpPr/>
            <p:nvPr/>
          </p:nvGrpSpPr>
          <p:grpSpPr>
            <a:xfrm>
              <a:off x="2251598" y="991391"/>
              <a:ext cx="848624" cy="852820"/>
              <a:chOff x="13030197" y="-2630370"/>
              <a:chExt cx="1126902" cy="1132473"/>
            </a:xfrm>
          </p:grpSpPr>
          <p:sp>
            <p:nvSpPr>
              <p:cNvPr id="275" name="Pie 274"/>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76" name="Group 275"/>
              <p:cNvGrpSpPr/>
              <p:nvPr/>
            </p:nvGrpSpPr>
            <p:grpSpPr>
              <a:xfrm rot="10800000">
                <a:off x="13030200" y="-2630370"/>
                <a:ext cx="1126899" cy="1132473"/>
                <a:chOff x="13030196" y="-2630369"/>
                <a:chExt cx="1126899" cy="1132473"/>
              </a:xfrm>
            </p:grpSpPr>
            <p:sp>
              <p:nvSpPr>
                <p:cNvPr id="277" name="Oval 276"/>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8" name="Pie 277"/>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79" name="Pie 278"/>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391" name="Group 390"/>
          <p:cNvGrpSpPr/>
          <p:nvPr/>
        </p:nvGrpSpPr>
        <p:grpSpPr>
          <a:xfrm>
            <a:off x="2668406" y="3711111"/>
            <a:ext cx="587829" cy="587829"/>
            <a:chOff x="457200" y="-3634962"/>
            <a:chExt cx="1126895" cy="1126895"/>
          </a:xfrm>
        </p:grpSpPr>
        <p:grpSp>
          <p:nvGrpSpPr>
            <p:cNvPr id="392" name="Group 391"/>
            <p:cNvGrpSpPr/>
            <p:nvPr/>
          </p:nvGrpSpPr>
          <p:grpSpPr>
            <a:xfrm>
              <a:off x="457200" y="-3634962"/>
              <a:ext cx="1126895" cy="1126895"/>
              <a:chOff x="1270404" y="811874"/>
              <a:chExt cx="1126895" cy="1126895"/>
            </a:xfrm>
          </p:grpSpPr>
          <p:sp>
            <p:nvSpPr>
              <p:cNvPr id="395" name="Oval 394"/>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6" name="Pie 395"/>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93" name="Straight Connector 392"/>
            <p:cNvCxnSpPr>
              <a:stCxn id="395" idx="0"/>
              <a:endCxn id="395"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4" name="Straight Connector 393"/>
            <p:cNvCxnSpPr>
              <a:stCxn id="395" idx="2"/>
              <a:endCxn id="396"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00" name="Rectangular Callout 499"/>
          <p:cNvSpPr/>
          <p:nvPr/>
        </p:nvSpPr>
        <p:spPr>
          <a:xfrm>
            <a:off x="379593" y="4459662"/>
            <a:ext cx="2505799" cy="1518445"/>
          </a:xfrm>
          <a:prstGeom prst="wedgeRectCallout">
            <a:avLst>
              <a:gd name="adj1" fmla="val -58513"/>
              <a:gd name="adj2" fmla="val 90878"/>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smtClean="0">
                <a:solidFill>
                  <a:schemeClr val="tx1"/>
                </a:solidFill>
              </a:rPr>
              <a:t>Congratulations!  </a:t>
            </a:r>
            <a:br>
              <a:rPr lang="en-US" b="1" dirty="0" smtClean="0">
                <a:solidFill>
                  <a:schemeClr val="tx1"/>
                </a:solidFill>
              </a:rPr>
            </a:br>
            <a:r>
              <a:rPr lang="en-US" b="1" dirty="0" smtClean="0">
                <a:solidFill>
                  <a:schemeClr val="tx1"/>
                </a:solidFill>
              </a:rPr>
              <a:t>You have reached the 10 most challenging Splat questions!</a:t>
            </a:r>
            <a:endParaRPr lang="en-US" b="1" dirty="0">
              <a:solidFill>
                <a:schemeClr val="tx1"/>
              </a:solidFill>
            </a:endParaRPr>
          </a:p>
        </p:txBody>
      </p:sp>
    </p:spTree>
    <p:extLst>
      <p:ext uri="{BB962C8B-B14F-4D97-AF65-F5344CB8AC3E}">
        <p14:creationId xmlns:p14="http://schemas.microsoft.com/office/powerpoint/2010/main" val="29476458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6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6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62"/>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6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93"/>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494"/>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495"/>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96"/>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497"/>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498"/>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5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81"/>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99"/>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226"/>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244"/>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254"/>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262"/>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272"/>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313"/>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322"/>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331"/>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340"/>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349"/>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391"/>
                                        </p:tgtEl>
                                        <p:attrNameLst>
                                          <p:attrName>style.visibility</p:attrName>
                                        </p:attrNameLst>
                                      </p:cBhvr>
                                      <p:to>
                                        <p:strVal val="visible"/>
                                      </p:to>
                                    </p:set>
                                  </p:childTnLst>
                                </p:cTn>
                              </p:par>
                              <p:par>
                                <p:cTn id="59" presetID="1" presetClass="entr" presetSubtype="0" fill="hold" nodeType="withEffect">
                                  <p:stCondLst>
                                    <p:cond delay="0"/>
                                  </p:stCondLst>
                                  <p:childTnLst>
                                    <p:set>
                                      <p:cBhvr>
                                        <p:cTn id="60" dur="1" fill="hold">
                                          <p:stCondLst>
                                            <p:cond delay="0"/>
                                          </p:stCondLst>
                                        </p:cTn>
                                        <p:tgtEl>
                                          <p:spTgt spid="453"/>
                                        </p:tgtEl>
                                        <p:attrNameLst>
                                          <p:attrName>style.visibility</p:attrName>
                                        </p:attrNameLst>
                                      </p:cBhvr>
                                      <p:to>
                                        <p:strVal val="visible"/>
                                      </p:to>
                                    </p:set>
                                  </p:childTnLst>
                                </p:cTn>
                              </p:par>
                              <p:par>
                                <p:cTn id="61" presetID="1" presetClass="entr" presetSubtype="0" fill="hold" nodeType="withEffect">
                                  <p:stCondLst>
                                    <p:cond delay="0"/>
                                  </p:stCondLst>
                                  <p:childTnLst>
                                    <p:set>
                                      <p:cBhvr>
                                        <p:cTn id="62" dur="1" fill="hold">
                                          <p:stCondLst>
                                            <p:cond delay="0"/>
                                          </p:stCondLst>
                                        </p:cTn>
                                        <p:tgtEl>
                                          <p:spTgt spid="461"/>
                                        </p:tgtEl>
                                        <p:attrNameLst>
                                          <p:attrName>style.visibility</p:attrName>
                                        </p:attrNameLst>
                                      </p:cBhvr>
                                      <p:to>
                                        <p:strVal val="visible"/>
                                      </p:to>
                                    </p:set>
                                  </p:childTnLst>
                                </p:cTn>
                              </p:par>
                              <p:par>
                                <p:cTn id="63" presetID="1" presetClass="entr" presetSubtype="0" fill="hold" nodeType="withEffect">
                                  <p:stCondLst>
                                    <p:cond delay="0"/>
                                  </p:stCondLst>
                                  <p:childTnLst>
                                    <p:set>
                                      <p:cBhvr>
                                        <p:cTn id="64" dur="1" fill="hold">
                                          <p:stCondLst>
                                            <p:cond delay="0"/>
                                          </p:stCondLst>
                                        </p:cTn>
                                        <p:tgtEl>
                                          <p:spTgt spid="469"/>
                                        </p:tgtEl>
                                        <p:attrNameLst>
                                          <p:attrName>style.visibility</p:attrName>
                                        </p:attrNameLst>
                                      </p:cBhvr>
                                      <p:to>
                                        <p:strVal val="visible"/>
                                      </p:to>
                                    </p:set>
                                  </p:childTnLst>
                                </p:cTn>
                              </p:par>
                              <p:par>
                                <p:cTn id="65" presetID="1" presetClass="entr" presetSubtype="0" fill="hold" nodeType="withEffect">
                                  <p:stCondLst>
                                    <p:cond delay="0"/>
                                  </p:stCondLst>
                                  <p:childTnLst>
                                    <p:set>
                                      <p:cBhvr>
                                        <p:cTn id="66" dur="1" fill="hold">
                                          <p:stCondLst>
                                            <p:cond delay="0"/>
                                          </p:stCondLst>
                                        </p:cTn>
                                        <p:tgtEl>
                                          <p:spTgt spid="477"/>
                                        </p:tgtEl>
                                        <p:attrNameLst>
                                          <p:attrName>style.visibility</p:attrName>
                                        </p:attrNameLst>
                                      </p:cBhvr>
                                      <p:to>
                                        <p:strVal val="visible"/>
                                      </p:to>
                                    </p:set>
                                  </p:childTnLst>
                                </p:cTn>
                              </p:par>
                              <p:par>
                                <p:cTn id="67" presetID="1" presetClass="entr" presetSubtype="0" fill="hold" nodeType="withEffect">
                                  <p:stCondLst>
                                    <p:cond delay="0"/>
                                  </p:stCondLst>
                                  <p:childTnLst>
                                    <p:set>
                                      <p:cBhvr>
                                        <p:cTn id="68" dur="1" fill="hold">
                                          <p:stCondLst>
                                            <p:cond delay="0"/>
                                          </p:stCondLst>
                                        </p:cTn>
                                        <p:tgtEl>
                                          <p:spTgt spid="485"/>
                                        </p:tgtEl>
                                        <p:attrNameLst>
                                          <p:attrName>style.visibility</p:attrName>
                                        </p:attrNameLst>
                                      </p:cBhvr>
                                      <p:to>
                                        <p:strVal val="visible"/>
                                      </p:to>
                                    </p:set>
                                  </p:childTnLst>
                                </p:cTn>
                              </p:par>
                            </p:childTnLst>
                          </p:cTn>
                        </p:par>
                      </p:childTnLst>
                    </p:cTn>
                  </p:par>
                  <p:par>
                    <p:cTn id="69" fill="hold">
                      <p:stCondLst>
                        <p:cond delay="indefinite"/>
                      </p:stCondLst>
                      <p:childTnLst>
                        <p:par>
                          <p:cTn id="70" fill="hold">
                            <p:stCondLst>
                              <p:cond delay="0"/>
                            </p:stCondLst>
                            <p:childTnLst>
                              <p:par>
                                <p:cTn id="71" presetID="1" presetClass="exit" presetSubtype="0" fill="hold" grpId="1" nodeType="clickEffect">
                                  <p:stCondLst>
                                    <p:cond delay="0"/>
                                  </p:stCondLst>
                                  <p:childTnLst>
                                    <p:set>
                                      <p:cBhvr>
                                        <p:cTn id="72" dur="1" fill="hold">
                                          <p:stCondLst>
                                            <p:cond delay="0"/>
                                          </p:stCondLst>
                                        </p:cTn>
                                        <p:tgtEl>
                                          <p:spTgt spid="60"/>
                                        </p:tgtEl>
                                        <p:attrNameLst>
                                          <p:attrName>style.visibility</p:attrName>
                                        </p:attrNameLst>
                                      </p:cBhvr>
                                      <p:to>
                                        <p:strVal val="hidden"/>
                                      </p:to>
                                    </p:set>
                                  </p:childTnLst>
                                </p:cTn>
                              </p:par>
                            </p:childTnLst>
                          </p:cTn>
                        </p:par>
                      </p:childTnLst>
                    </p:cTn>
                  </p:par>
                  <p:par>
                    <p:cTn id="73" fill="hold">
                      <p:stCondLst>
                        <p:cond delay="indefinite"/>
                      </p:stCondLst>
                      <p:childTnLst>
                        <p:par>
                          <p:cTn id="74" fill="hold">
                            <p:stCondLst>
                              <p:cond delay="0"/>
                            </p:stCondLst>
                            <p:childTnLst>
                              <p:par>
                                <p:cTn id="75" presetID="1" presetClass="exit" presetSubtype="0" fill="hold" grpId="1" nodeType="clickEffect">
                                  <p:stCondLst>
                                    <p:cond delay="0"/>
                                  </p:stCondLst>
                                  <p:childTnLst>
                                    <p:set>
                                      <p:cBhvr>
                                        <p:cTn id="76" dur="1" fill="hold">
                                          <p:stCondLst>
                                            <p:cond delay="0"/>
                                          </p:stCondLst>
                                        </p:cTn>
                                        <p:tgtEl>
                                          <p:spTgt spid="62"/>
                                        </p:tgtEl>
                                        <p:attrNameLst>
                                          <p:attrName>style.visibility</p:attrName>
                                        </p:attrNameLst>
                                      </p:cBhvr>
                                      <p:to>
                                        <p:strVal val="hidden"/>
                                      </p:to>
                                    </p:set>
                                  </p:childTnLst>
                                </p:cTn>
                              </p:par>
                            </p:childTnLst>
                          </p:cTn>
                        </p:par>
                      </p:childTnLst>
                    </p:cTn>
                  </p:par>
                  <p:par>
                    <p:cTn id="77" fill="hold">
                      <p:stCondLst>
                        <p:cond delay="indefinite"/>
                      </p:stCondLst>
                      <p:childTnLst>
                        <p:par>
                          <p:cTn id="78" fill="hold">
                            <p:stCondLst>
                              <p:cond delay="0"/>
                            </p:stCondLst>
                            <p:childTnLst>
                              <p:par>
                                <p:cTn id="79" presetID="1" presetClass="exit" presetSubtype="0" fill="hold" grpId="1" nodeType="clickEffect">
                                  <p:stCondLst>
                                    <p:cond delay="0"/>
                                  </p:stCondLst>
                                  <p:childTnLst>
                                    <p:set>
                                      <p:cBhvr>
                                        <p:cTn id="80" dur="1" fill="hold">
                                          <p:stCondLst>
                                            <p:cond delay="0"/>
                                          </p:stCondLst>
                                        </p:cTn>
                                        <p:tgtEl>
                                          <p:spTgt spid="493"/>
                                        </p:tgtEl>
                                        <p:attrNameLst>
                                          <p:attrName>style.visibility</p:attrName>
                                        </p:attrNameLst>
                                      </p:cBhvr>
                                      <p:to>
                                        <p:strVal val="hidden"/>
                                      </p:to>
                                    </p:set>
                                  </p:childTnLst>
                                </p:cTn>
                              </p:par>
                            </p:childTnLst>
                          </p:cTn>
                        </p:par>
                      </p:childTnLst>
                    </p:cTn>
                  </p:par>
                  <p:par>
                    <p:cTn id="81" fill="hold">
                      <p:stCondLst>
                        <p:cond delay="indefinite"/>
                      </p:stCondLst>
                      <p:childTnLst>
                        <p:par>
                          <p:cTn id="82" fill="hold">
                            <p:stCondLst>
                              <p:cond delay="0"/>
                            </p:stCondLst>
                            <p:childTnLst>
                              <p:par>
                                <p:cTn id="83" presetID="1" presetClass="exit" presetSubtype="0" fill="hold" grpId="1" nodeType="clickEffect">
                                  <p:stCondLst>
                                    <p:cond delay="0"/>
                                  </p:stCondLst>
                                  <p:childTnLst>
                                    <p:set>
                                      <p:cBhvr>
                                        <p:cTn id="84" dur="1" fill="hold">
                                          <p:stCondLst>
                                            <p:cond delay="0"/>
                                          </p:stCondLst>
                                        </p:cTn>
                                        <p:tgtEl>
                                          <p:spTgt spid="495"/>
                                        </p:tgtEl>
                                        <p:attrNameLst>
                                          <p:attrName>style.visibility</p:attrName>
                                        </p:attrNameLst>
                                      </p:cBhvr>
                                      <p:to>
                                        <p:strVal val="hidden"/>
                                      </p:to>
                                    </p:set>
                                  </p:childTnLst>
                                </p:cTn>
                              </p:par>
                            </p:childTnLst>
                          </p:cTn>
                        </p:par>
                      </p:childTnLst>
                    </p:cTn>
                  </p:par>
                  <p:par>
                    <p:cTn id="85" fill="hold">
                      <p:stCondLst>
                        <p:cond delay="indefinite"/>
                      </p:stCondLst>
                      <p:childTnLst>
                        <p:par>
                          <p:cTn id="86" fill="hold">
                            <p:stCondLst>
                              <p:cond delay="0"/>
                            </p:stCondLst>
                            <p:childTnLst>
                              <p:par>
                                <p:cTn id="87" presetID="1" presetClass="exit" presetSubtype="0" fill="hold" grpId="1" nodeType="clickEffect">
                                  <p:stCondLst>
                                    <p:cond delay="0"/>
                                  </p:stCondLst>
                                  <p:childTnLst>
                                    <p:set>
                                      <p:cBhvr>
                                        <p:cTn id="88" dur="1" fill="hold">
                                          <p:stCondLst>
                                            <p:cond delay="0"/>
                                          </p:stCondLst>
                                        </p:cTn>
                                        <p:tgtEl>
                                          <p:spTgt spid="49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4" grpId="0" animBg="1"/>
      <p:bldP spid="181" grpId="0" animBg="1"/>
      <p:bldP spid="199" grpId="0" animBg="1"/>
      <p:bldP spid="226" grpId="0" animBg="1"/>
      <p:bldP spid="244" grpId="0" animBg="1"/>
      <p:bldP spid="262" grpId="0" animBg="1"/>
      <p:bldP spid="60" grpId="0" animBg="1"/>
      <p:bldP spid="60" grpId="1" animBg="1"/>
      <p:bldP spid="62" grpId="0" animBg="1"/>
      <p:bldP spid="62" grpId="1" animBg="1"/>
      <p:bldP spid="61" grpId="0" animBg="1"/>
      <p:bldP spid="63" grpId="0" animBg="1"/>
      <p:bldP spid="493" grpId="0" animBg="1"/>
      <p:bldP spid="493" grpId="1" animBg="1"/>
      <p:bldP spid="494" grpId="0" animBg="1"/>
      <p:bldP spid="495" grpId="0" animBg="1"/>
      <p:bldP spid="495" grpId="1" animBg="1"/>
      <p:bldP spid="496" grpId="0" animBg="1"/>
      <p:bldP spid="497" grpId="0" animBg="1"/>
      <p:bldP spid="497" grpId="1" animBg="1"/>
      <p:bldP spid="498" grpId="0" animBg="1"/>
      <p:bldP spid="35" grpId="0" animBg="1"/>
      <p:bldP spid="47"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1" name="Group 250"/>
          <p:cNvGrpSpPr/>
          <p:nvPr/>
        </p:nvGrpSpPr>
        <p:grpSpPr>
          <a:xfrm>
            <a:off x="4545722" y="1484233"/>
            <a:ext cx="588962" cy="587829"/>
            <a:chOff x="4044126" y="46154"/>
            <a:chExt cx="1129066" cy="1126895"/>
          </a:xfrm>
        </p:grpSpPr>
        <p:sp>
          <p:nvSpPr>
            <p:cNvPr id="252" name="Oval 251"/>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3" name="Pie 252"/>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254" name="Group 253"/>
          <p:cNvGrpSpPr/>
          <p:nvPr/>
        </p:nvGrpSpPr>
        <p:grpSpPr>
          <a:xfrm>
            <a:off x="6096000" y="1746896"/>
            <a:ext cx="587832" cy="590738"/>
            <a:chOff x="2251598" y="991391"/>
            <a:chExt cx="848624" cy="852820"/>
          </a:xfrm>
        </p:grpSpPr>
        <p:sp>
          <p:nvSpPr>
            <p:cNvPr id="255" name="Oval 254"/>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6" name="Group 255"/>
            <p:cNvGrpSpPr/>
            <p:nvPr/>
          </p:nvGrpSpPr>
          <p:grpSpPr>
            <a:xfrm>
              <a:off x="2251598" y="991391"/>
              <a:ext cx="848624" cy="852820"/>
              <a:chOff x="13030197" y="-2630370"/>
              <a:chExt cx="1126902" cy="1132473"/>
            </a:xfrm>
          </p:grpSpPr>
          <p:sp>
            <p:nvSpPr>
              <p:cNvPr id="257" name="Pie 256"/>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58" name="Group 257"/>
              <p:cNvGrpSpPr/>
              <p:nvPr/>
            </p:nvGrpSpPr>
            <p:grpSpPr>
              <a:xfrm rot="10800000">
                <a:off x="13030200" y="-2630370"/>
                <a:ext cx="1126899" cy="1132473"/>
                <a:chOff x="13030196" y="-2630369"/>
                <a:chExt cx="1126899" cy="1132473"/>
              </a:xfrm>
            </p:grpSpPr>
            <p:sp>
              <p:nvSpPr>
                <p:cNvPr id="259" name="Oval 258"/>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0" name="Pie 259"/>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1" name="Pie 260"/>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269" name="Group 268"/>
          <p:cNvGrpSpPr/>
          <p:nvPr/>
        </p:nvGrpSpPr>
        <p:grpSpPr>
          <a:xfrm>
            <a:off x="6094868" y="5089993"/>
            <a:ext cx="588962" cy="587829"/>
            <a:chOff x="4044126" y="46154"/>
            <a:chExt cx="1129066" cy="1126895"/>
          </a:xfrm>
        </p:grpSpPr>
        <p:sp>
          <p:nvSpPr>
            <p:cNvPr id="270" name="Oval 269"/>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1" name="Pie 270"/>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272" name="Group 271"/>
          <p:cNvGrpSpPr/>
          <p:nvPr/>
        </p:nvGrpSpPr>
        <p:grpSpPr>
          <a:xfrm>
            <a:off x="4278084" y="5070370"/>
            <a:ext cx="587832" cy="590738"/>
            <a:chOff x="2251598" y="991391"/>
            <a:chExt cx="848624" cy="852820"/>
          </a:xfrm>
        </p:grpSpPr>
        <p:sp>
          <p:nvSpPr>
            <p:cNvPr id="273" name="Oval 272"/>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4" name="Group 273"/>
            <p:cNvGrpSpPr/>
            <p:nvPr/>
          </p:nvGrpSpPr>
          <p:grpSpPr>
            <a:xfrm>
              <a:off x="2251598" y="991391"/>
              <a:ext cx="848624" cy="852820"/>
              <a:chOff x="13030197" y="-2630370"/>
              <a:chExt cx="1126902" cy="1132473"/>
            </a:xfrm>
          </p:grpSpPr>
          <p:sp>
            <p:nvSpPr>
              <p:cNvPr id="275" name="Pie 274"/>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76" name="Group 275"/>
              <p:cNvGrpSpPr/>
              <p:nvPr/>
            </p:nvGrpSpPr>
            <p:grpSpPr>
              <a:xfrm rot="10800000">
                <a:off x="13030200" y="-2630370"/>
                <a:ext cx="1126899" cy="1132473"/>
                <a:chOff x="13030196" y="-2630369"/>
                <a:chExt cx="1126899" cy="1132473"/>
              </a:xfrm>
            </p:grpSpPr>
            <p:sp>
              <p:nvSpPr>
                <p:cNvPr id="277" name="Oval 276"/>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8" name="Pie 277"/>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79" name="Pie 278"/>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grpSp>
        <p:nvGrpSpPr>
          <p:cNvPr id="385" name="Group 384"/>
          <p:cNvGrpSpPr/>
          <p:nvPr/>
        </p:nvGrpSpPr>
        <p:grpSpPr>
          <a:xfrm>
            <a:off x="4983254" y="3947941"/>
            <a:ext cx="587829" cy="587829"/>
            <a:chOff x="457200" y="-3634962"/>
            <a:chExt cx="1126895" cy="1126895"/>
          </a:xfrm>
        </p:grpSpPr>
        <p:grpSp>
          <p:nvGrpSpPr>
            <p:cNvPr id="386" name="Group 385"/>
            <p:cNvGrpSpPr/>
            <p:nvPr/>
          </p:nvGrpSpPr>
          <p:grpSpPr>
            <a:xfrm>
              <a:off x="457200" y="-3634962"/>
              <a:ext cx="1126895" cy="1126895"/>
              <a:chOff x="1270404" y="811874"/>
              <a:chExt cx="1126895" cy="1126895"/>
            </a:xfrm>
          </p:grpSpPr>
          <p:sp>
            <p:nvSpPr>
              <p:cNvPr id="389" name="Oval 388"/>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0" name="Pie 389"/>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87" name="Straight Connector 386"/>
            <p:cNvCxnSpPr>
              <a:stCxn id="389" idx="0"/>
              <a:endCxn id="389"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8" name="Straight Connector 387"/>
            <p:cNvCxnSpPr>
              <a:stCxn id="389" idx="2"/>
              <a:endCxn id="390"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91" name="Group 390"/>
          <p:cNvGrpSpPr/>
          <p:nvPr/>
        </p:nvGrpSpPr>
        <p:grpSpPr>
          <a:xfrm>
            <a:off x="5133552" y="674914"/>
            <a:ext cx="587829" cy="587829"/>
            <a:chOff x="457200" y="-3634962"/>
            <a:chExt cx="1126895" cy="1126895"/>
          </a:xfrm>
        </p:grpSpPr>
        <p:grpSp>
          <p:nvGrpSpPr>
            <p:cNvPr id="392" name="Group 391"/>
            <p:cNvGrpSpPr/>
            <p:nvPr/>
          </p:nvGrpSpPr>
          <p:grpSpPr>
            <a:xfrm>
              <a:off x="457200" y="-3634962"/>
              <a:ext cx="1126895" cy="1126895"/>
              <a:chOff x="1270404" y="811874"/>
              <a:chExt cx="1126895" cy="1126895"/>
            </a:xfrm>
          </p:grpSpPr>
          <p:sp>
            <p:nvSpPr>
              <p:cNvPr id="395" name="Oval 394"/>
              <p:cNvSpPr/>
              <p:nvPr/>
            </p:nvSpPr>
            <p:spPr>
              <a:xfrm>
                <a:off x="1270404" y="81187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6" name="Pie 395"/>
              <p:cNvSpPr/>
              <p:nvPr/>
            </p:nvSpPr>
            <p:spPr>
              <a:xfrm>
                <a:off x="1270404" y="811874"/>
                <a:ext cx="1126895" cy="1126895"/>
              </a:xfrm>
              <a:prstGeom prst="pie">
                <a:avLst>
                  <a:gd name="adj1" fmla="val 0"/>
                  <a:gd name="adj2" fmla="val 5435712"/>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cxnSp>
          <p:nvCxnSpPr>
            <p:cNvPr id="393" name="Straight Connector 392"/>
            <p:cNvCxnSpPr>
              <a:stCxn id="395" idx="0"/>
              <a:endCxn id="395" idx="4"/>
            </p:cNvCxnSpPr>
            <p:nvPr/>
          </p:nvCxnSpPr>
          <p:spPr>
            <a:xfrm>
              <a:off x="1020648" y="-3634962"/>
              <a:ext cx="0" cy="11268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4" name="Straight Connector 393"/>
            <p:cNvCxnSpPr>
              <a:stCxn id="395" idx="2"/>
              <a:endCxn id="396" idx="0"/>
            </p:cNvCxnSpPr>
            <p:nvPr/>
          </p:nvCxnSpPr>
          <p:spPr>
            <a:xfrm>
              <a:off x="457200" y="-3071514"/>
              <a:ext cx="1126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0" name="Freeform 59"/>
          <p:cNvSpPr/>
          <p:nvPr/>
        </p:nvSpPr>
        <p:spPr>
          <a:xfrm rot="16200000">
            <a:off x="4086735" y="240648"/>
            <a:ext cx="2840406" cy="2948473"/>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61"/>
          <p:cNvSpPr/>
          <p:nvPr/>
        </p:nvSpPr>
        <p:spPr>
          <a:xfrm rot="16200000">
            <a:off x="4019339" y="3735715"/>
            <a:ext cx="2840406" cy="2948473"/>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p:nvPr/>
        </p:nvSpPr>
        <p:spPr>
          <a:xfrm rot="16200000">
            <a:off x="4086736" y="240649"/>
            <a:ext cx="2840402" cy="294846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p:nvPr/>
        </p:nvSpPr>
        <p:spPr>
          <a:xfrm rot="16200000">
            <a:off x="4019339" y="3735716"/>
            <a:ext cx="2840401" cy="294846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6</a:t>
            </a:r>
            <a:endParaRPr lang="en-US" sz="6000" b="1" dirty="0">
              <a:solidFill>
                <a:schemeClr val="tx1"/>
              </a:solidFill>
            </a:endParaRPr>
          </a:p>
        </p:txBody>
      </p:sp>
      <p:sp>
        <p:nvSpPr>
          <p:cNvPr id="47" name="Oval 46"/>
          <p:cNvSpPr/>
          <p:nvPr/>
        </p:nvSpPr>
        <p:spPr>
          <a:xfrm>
            <a:off x="2374491" y="1941460"/>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3" name="TextBox 382"/>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384" name="TextBox 383"/>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grpSp>
        <p:nvGrpSpPr>
          <p:cNvPr id="233" name="Group 232"/>
          <p:cNvGrpSpPr/>
          <p:nvPr/>
        </p:nvGrpSpPr>
        <p:grpSpPr>
          <a:xfrm>
            <a:off x="2590911" y="3163286"/>
            <a:ext cx="588962" cy="587829"/>
            <a:chOff x="4044126" y="46154"/>
            <a:chExt cx="1129066" cy="1126895"/>
          </a:xfrm>
        </p:grpSpPr>
        <p:sp>
          <p:nvSpPr>
            <p:cNvPr id="234" name="Oval 233"/>
            <p:cNvSpPr/>
            <p:nvPr/>
          </p:nvSpPr>
          <p:spPr>
            <a:xfrm>
              <a:off x="4044126" y="46154"/>
              <a:ext cx="1126895" cy="1126895"/>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5" name="Pie 234"/>
            <p:cNvSpPr/>
            <p:nvPr/>
          </p:nvSpPr>
          <p:spPr>
            <a:xfrm>
              <a:off x="4046297" y="46154"/>
              <a:ext cx="1126895" cy="1126895"/>
            </a:xfrm>
            <a:prstGeom prst="pie">
              <a:avLst>
                <a:gd name="adj1" fmla="val 0"/>
                <a:gd name="adj2" fmla="val 10807702"/>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236" name="Group 235"/>
          <p:cNvGrpSpPr/>
          <p:nvPr/>
        </p:nvGrpSpPr>
        <p:grpSpPr>
          <a:xfrm>
            <a:off x="1044660" y="2682381"/>
            <a:ext cx="587832" cy="590738"/>
            <a:chOff x="2251598" y="991391"/>
            <a:chExt cx="848624" cy="852820"/>
          </a:xfrm>
        </p:grpSpPr>
        <p:sp>
          <p:nvSpPr>
            <p:cNvPr id="237" name="Oval 236"/>
            <p:cNvSpPr/>
            <p:nvPr/>
          </p:nvSpPr>
          <p:spPr>
            <a:xfrm>
              <a:off x="2251604" y="991391"/>
              <a:ext cx="848618" cy="8486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8" name="Group 237"/>
            <p:cNvGrpSpPr/>
            <p:nvPr/>
          </p:nvGrpSpPr>
          <p:grpSpPr>
            <a:xfrm>
              <a:off x="2251598" y="991391"/>
              <a:ext cx="848624" cy="852820"/>
              <a:chOff x="13030197" y="-2630370"/>
              <a:chExt cx="1126902" cy="1132473"/>
            </a:xfrm>
          </p:grpSpPr>
          <p:sp>
            <p:nvSpPr>
              <p:cNvPr id="239" name="Pie 238"/>
              <p:cNvSpPr/>
              <p:nvPr/>
            </p:nvSpPr>
            <p:spPr>
              <a:xfrm rot="14400000">
                <a:off x="13030197" y="-2624793"/>
                <a:ext cx="1126895" cy="1126896"/>
              </a:xfrm>
              <a:prstGeom prst="pie">
                <a:avLst>
                  <a:gd name="adj1" fmla="val 0"/>
                  <a:gd name="adj2" fmla="val 7190987"/>
                </a:avLst>
              </a:prstGeom>
              <a:solidFill>
                <a:srgbClr val="00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40" name="Group 239"/>
              <p:cNvGrpSpPr/>
              <p:nvPr/>
            </p:nvGrpSpPr>
            <p:grpSpPr>
              <a:xfrm rot="10800000">
                <a:off x="13030200" y="-2630370"/>
                <a:ext cx="1126899" cy="1132473"/>
                <a:chOff x="13030196" y="-2630369"/>
                <a:chExt cx="1126899" cy="1132473"/>
              </a:xfrm>
            </p:grpSpPr>
            <p:sp>
              <p:nvSpPr>
                <p:cNvPr id="241" name="Oval 240"/>
                <p:cNvSpPr/>
                <p:nvPr/>
              </p:nvSpPr>
              <p:spPr>
                <a:xfrm>
                  <a:off x="13030196" y="-2624791"/>
                  <a:ext cx="1126895" cy="112689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2" name="Pie 241"/>
                <p:cNvSpPr/>
                <p:nvPr/>
              </p:nvSpPr>
              <p:spPr>
                <a:xfrm rot="3600000">
                  <a:off x="13030200" y="-2630369"/>
                  <a:ext cx="1126895" cy="1126895"/>
                </a:xfrm>
                <a:prstGeom prst="pie">
                  <a:avLst>
                    <a:gd name="adj1" fmla="val 0"/>
                    <a:gd name="adj2" fmla="val 7202186"/>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43" name="Pie 242"/>
                <p:cNvSpPr/>
                <p:nvPr/>
              </p:nvSpPr>
              <p:spPr>
                <a:xfrm rot="10800000">
                  <a:off x="13030200" y="-2629045"/>
                  <a:ext cx="1126895" cy="1126894"/>
                </a:xfrm>
                <a:prstGeom prst="pie">
                  <a:avLst>
                    <a:gd name="adj1" fmla="val 0"/>
                    <a:gd name="adj2" fmla="val 7202186"/>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grpSp>
      <p:sp>
        <p:nvSpPr>
          <p:cNvPr id="244" name="Oval 243"/>
          <p:cNvSpPr/>
          <p:nvPr/>
        </p:nvSpPr>
        <p:spPr>
          <a:xfrm>
            <a:off x="334012" y="1933952"/>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 name="Oval 261"/>
          <p:cNvSpPr/>
          <p:nvPr/>
        </p:nvSpPr>
        <p:spPr>
          <a:xfrm>
            <a:off x="1281570" y="707570"/>
            <a:ext cx="587830" cy="58783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9" name="Rectangular Callout 498"/>
          <p:cNvSpPr/>
          <p:nvPr/>
        </p:nvSpPr>
        <p:spPr>
          <a:xfrm>
            <a:off x="379593" y="4459662"/>
            <a:ext cx="2505799" cy="1518445"/>
          </a:xfrm>
          <a:prstGeom prst="wedgeRectCallout">
            <a:avLst>
              <a:gd name="adj1" fmla="val -58513"/>
              <a:gd name="adj2" fmla="val 90878"/>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b="1" dirty="0" smtClean="0">
                <a:solidFill>
                  <a:schemeClr val="tx1"/>
                </a:solidFill>
              </a:rPr>
              <a:t>Congratulations!  </a:t>
            </a:r>
            <a:br>
              <a:rPr lang="en-US" b="1" dirty="0" smtClean="0">
                <a:solidFill>
                  <a:schemeClr val="tx1"/>
                </a:solidFill>
              </a:rPr>
            </a:br>
            <a:r>
              <a:rPr lang="en-US" b="1" dirty="0" smtClean="0">
                <a:solidFill>
                  <a:schemeClr val="tx1"/>
                </a:solidFill>
              </a:rPr>
              <a:t>You have reached the 10 most challenging Splat questions!</a:t>
            </a:r>
            <a:endParaRPr lang="en-US" b="1" dirty="0">
              <a:solidFill>
                <a:schemeClr val="tx1"/>
              </a:solidFill>
            </a:endParaRPr>
          </a:p>
        </p:txBody>
      </p:sp>
    </p:spTree>
    <p:extLst>
      <p:ext uri="{BB962C8B-B14F-4D97-AF65-F5344CB8AC3E}">
        <p14:creationId xmlns:p14="http://schemas.microsoft.com/office/powerpoint/2010/main" val="41114825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6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6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62"/>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63"/>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33"/>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236"/>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44"/>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251"/>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254"/>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262"/>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269"/>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272"/>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385"/>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391"/>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xit" presetSubtype="0" fill="hold" grpId="1" nodeType="clickEffect">
                                  <p:stCondLst>
                                    <p:cond delay="0"/>
                                  </p:stCondLst>
                                  <p:childTnLst>
                                    <p:set>
                                      <p:cBhvr>
                                        <p:cTn id="42" dur="1" fill="hold">
                                          <p:stCondLst>
                                            <p:cond delay="0"/>
                                          </p:stCondLst>
                                        </p:cTn>
                                        <p:tgtEl>
                                          <p:spTgt spid="60"/>
                                        </p:tgtEl>
                                        <p:attrNameLst>
                                          <p:attrName>style.visibility</p:attrName>
                                        </p:attrNameLst>
                                      </p:cBhvr>
                                      <p:to>
                                        <p:strVal val="hidden"/>
                                      </p:to>
                                    </p:set>
                                  </p:childTnLst>
                                </p:cTn>
                              </p:par>
                            </p:childTnLst>
                          </p:cTn>
                        </p:par>
                      </p:childTnLst>
                    </p:cTn>
                  </p:par>
                  <p:par>
                    <p:cTn id="43" fill="hold">
                      <p:stCondLst>
                        <p:cond delay="indefinite"/>
                      </p:stCondLst>
                      <p:childTnLst>
                        <p:par>
                          <p:cTn id="44" fill="hold">
                            <p:stCondLst>
                              <p:cond delay="0"/>
                            </p:stCondLst>
                            <p:childTnLst>
                              <p:par>
                                <p:cTn id="45" presetID="1" presetClass="exit" presetSubtype="0" fill="hold" grpId="1" nodeType="clickEffect">
                                  <p:stCondLst>
                                    <p:cond delay="0"/>
                                  </p:stCondLst>
                                  <p:childTnLst>
                                    <p:set>
                                      <p:cBhvr>
                                        <p:cTn id="46" dur="1" fill="hold">
                                          <p:stCondLst>
                                            <p:cond delay="0"/>
                                          </p:stCondLst>
                                        </p:cTn>
                                        <p:tgtEl>
                                          <p:spTgt spid="6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animBg="1"/>
      <p:bldP spid="60" grpId="1" animBg="1"/>
      <p:bldP spid="62" grpId="0" animBg="1"/>
      <p:bldP spid="62" grpId="1" animBg="1"/>
      <p:bldP spid="61" grpId="0" animBg="1"/>
      <p:bldP spid="63" grpId="0" animBg="1"/>
      <p:bldP spid="35" grpId="0" animBg="1"/>
      <p:bldP spid="47" grpId="0" animBg="1"/>
      <p:bldP spid="244" grpId="0" animBg="1"/>
      <p:bldP spid="262"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C:\Users\Steve Wyborney\Desktop\20 Days Title Pic.jpg">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096000" y="2394346"/>
            <a:ext cx="2759075" cy="2069307"/>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137114" y="3133290"/>
            <a:ext cx="5833392" cy="369332"/>
          </a:xfrm>
          <a:prstGeom prst="rect">
            <a:avLst/>
          </a:prstGeom>
          <a:noFill/>
        </p:spPr>
        <p:txBody>
          <a:bodyPr wrap="none" rtlCol="0">
            <a:spAutoFit/>
          </a:bodyPr>
          <a:lstStyle/>
          <a:p>
            <a:pPr algn="r"/>
            <a:r>
              <a:rPr lang="en-US" b="1" dirty="0" smtClean="0"/>
              <a:t>Click </a:t>
            </a:r>
            <a:r>
              <a:rPr lang="en-US" b="1" dirty="0" smtClean="0">
                <a:hlinkClick r:id="rId2"/>
              </a:rPr>
              <a:t>here</a:t>
            </a:r>
            <a:r>
              <a:rPr lang="en-US" b="1" dirty="0" smtClean="0"/>
              <a:t> or on the image to view the next set of resources</a:t>
            </a:r>
          </a:p>
        </p:txBody>
      </p:sp>
      <p:sp>
        <p:nvSpPr>
          <p:cNvPr id="6" name="Title 1"/>
          <p:cNvSpPr txBox="1">
            <a:spLocks/>
          </p:cNvSpPr>
          <p:nvPr/>
        </p:nvSpPr>
        <p:spPr>
          <a:xfrm>
            <a:off x="0" y="304800"/>
            <a:ext cx="9144000" cy="1622425"/>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4000" b="1" dirty="0" smtClean="0">
                <a:solidFill>
                  <a:schemeClr val="accent1">
                    <a:lumMod val="75000"/>
                  </a:schemeClr>
                </a:solidFill>
              </a:rPr>
              <a:t>20 Days </a:t>
            </a:r>
          </a:p>
          <a:p>
            <a:r>
              <a:rPr lang="en-US" sz="4000" b="1" dirty="0" smtClean="0">
                <a:solidFill>
                  <a:schemeClr val="accent1">
                    <a:lumMod val="75000"/>
                  </a:schemeClr>
                </a:solidFill>
              </a:rPr>
              <a:t>of Number Sense &amp; </a:t>
            </a:r>
          </a:p>
          <a:p>
            <a:r>
              <a:rPr lang="en-US" sz="4000" b="1" dirty="0" smtClean="0">
                <a:solidFill>
                  <a:schemeClr val="accent1">
                    <a:lumMod val="75000"/>
                  </a:schemeClr>
                </a:solidFill>
              </a:rPr>
              <a:t>Rich Math Talk</a:t>
            </a:r>
          </a:p>
          <a:p>
            <a:endParaRPr lang="en-US" sz="2000" b="1" dirty="0" smtClean="0"/>
          </a:p>
          <a:p>
            <a:r>
              <a:rPr lang="en-US" sz="1800" b="1" dirty="0" smtClean="0"/>
              <a:t>by Steve </a:t>
            </a:r>
            <a:r>
              <a:rPr lang="en-US" sz="1800" b="1" dirty="0" err="1" smtClean="0"/>
              <a:t>Wyborney</a:t>
            </a:r>
            <a:endParaRPr lang="en-US" sz="1800" b="1" dirty="0"/>
          </a:p>
        </p:txBody>
      </p:sp>
      <p:pic>
        <p:nvPicPr>
          <p:cNvPr id="8" name="Picture 2" descr="C:\Users\Steve Wyborney\Desktop\Presentation1.jpg">
            <a:hlinkClick r:id="rId4"/>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54043" y="5255716"/>
            <a:ext cx="1221978" cy="916483"/>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pic>
        <p:nvPicPr>
          <p:cNvPr id="9" name="Picture 3" descr="C:\Users\Steve Wyborney\Desktop\Maze Pic.jpg">
            <a:hlinkClick r:id="rId6"/>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193211" y="5245871"/>
            <a:ext cx="1235105" cy="926329"/>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1" name="TextBox 10"/>
          <p:cNvSpPr txBox="1"/>
          <p:nvPr/>
        </p:nvSpPr>
        <p:spPr>
          <a:xfrm>
            <a:off x="6268708" y="6172200"/>
            <a:ext cx="1103187" cy="430887"/>
          </a:xfrm>
          <a:prstGeom prst="rect">
            <a:avLst/>
          </a:prstGeom>
          <a:noFill/>
        </p:spPr>
        <p:txBody>
          <a:bodyPr wrap="none" rtlCol="0">
            <a:spAutoFit/>
          </a:bodyPr>
          <a:lstStyle/>
          <a:p>
            <a:pPr algn="ctr"/>
            <a:r>
              <a:rPr lang="en-US" sz="1100" b="1" dirty="0" smtClean="0">
                <a:hlinkClick r:id=""/>
              </a:rPr>
              <a:t>The Maze </a:t>
            </a:r>
          </a:p>
          <a:p>
            <a:pPr algn="ctr"/>
            <a:r>
              <a:rPr lang="en-US" sz="1100" b="1" dirty="0" smtClean="0">
                <a:hlinkClick r:id=""/>
              </a:rPr>
              <a:t>Hundreds Chart</a:t>
            </a:r>
            <a:endParaRPr lang="en-US" sz="1100" b="1" dirty="0"/>
          </a:p>
        </p:txBody>
      </p:sp>
      <p:pic>
        <p:nvPicPr>
          <p:cNvPr id="14" name="Picture 3" descr="C:\Users\Steve Wyborney\Desktop\SPLAT blog post folder\Splat Promo Images and GIFs\Splat Level 3 B.jpg">
            <a:hlinkClick r:id="rId8"/>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81000" y="5257800"/>
            <a:ext cx="1219200" cy="914400"/>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5" name="TextBox 14">
            <a:hlinkClick r:id="rId8"/>
          </p:cNvPr>
          <p:cNvSpPr txBox="1"/>
          <p:nvPr/>
        </p:nvSpPr>
        <p:spPr>
          <a:xfrm>
            <a:off x="381003" y="6160413"/>
            <a:ext cx="1217000" cy="430887"/>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50 Splat! Lessons </a:t>
            </a:r>
            <a:endParaRPr lang="en-US" sz="1100" b="1" dirty="0"/>
          </a:p>
        </p:txBody>
      </p:sp>
      <p:pic>
        <p:nvPicPr>
          <p:cNvPr id="16" name="Picture 7" descr="C:\Users\Steve Wyborney\Desktop\Splat Promos HUGE SET\Slide6.JPG">
            <a:hlinkClick r:id="rId10"/>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1809021" y="5257800"/>
            <a:ext cx="1219200" cy="914400"/>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17" name="TextBox 16"/>
          <p:cNvSpPr txBox="1"/>
          <p:nvPr/>
        </p:nvSpPr>
        <p:spPr>
          <a:xfrm>
            <a:off x="1905001" y="6195536"/>
            <a:ext cx="1008609" cy="600164"/>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20 Fraction </a:t>
            </a:r>
          </a:p>
          <a:p>
            <a:pPr algn="ctr"/>
            <a:r>
              <a:rPr lang="en-US" sz="1100" b="1" dirty="0" smtClean="0">
                <a:hlinkClick r:id=""/>
              </a:rPr>
              <a:t>Splat! Lessons</a:t>
            </a:r>
            <a:endParaRPr lang="en-US" sz="1100" b="1" dirty="0"/>
          </a:p>
        </p:txBody>
      </p:sp>
      <p:sp>
        <p:nvSpPr>
          <p:cNvPr id="18" name="TextBox 17"/>
          <p:cNvSpPr txBox="1"/>
          <p:nvPr/>
        </p:nvSpPr>
        <p:spPr>
          <a:xfrm>
            <a:off x="3097128" y="6198513"/>
            <a:ext cx="1519967" cy="600164"/>
          </a:xfrm>
          <a:prstGeom prst="rect">
            <a:avLst/>
          </a:prstGeom>
          <a:noFill/>
        </p:spPr>
        <p:txBody>
          <a:bodyPr wrap="none" rtlCol="0">
            <a:spAutoFit/>
          </a:bodyPr>
          <a:lstStyle/>
          <a:p>
            <a:pPr algn="ctr"/>
            <a:r>
              <a:rPr lang="en-US" sz="1100" b="1" dirty="0" smtClean="0">
                <a:hlinkClick r:id=""/>
              </a:rPr>
              <a:t>The Original </a:t>
            </a:r>
          </a:p>
          <a:p>
            <a:pPr algn="ctr"/>
            <a:r>
              <a:rPr lang="en-US" sz="1100" b="1" dirty="0" smtClean="0">
                <a:hlinkClick r:id=""/>
              </a:rPr>
              <a:t>80 Cube Conversations</a:t>
            </a:r>
          </a:p>
          <a:p>
            <a:pPr algn="ctr"/>
            <a:r>
              <a:rPr lang="en-US" sz="1100" b="1" dirty="0" smtClean="0">
                <a:hlinkClick r:id=""/>
              </a:rPr>
              <a:t>Lessons</a:t>
            </a:r>
            <a:endParaRPr lang="en-US" sz="1100" b="1" dirty="0" smtClean="0"/>
          </a:p>
        </p:txBody>
      </p:sp>
      <p:sp>
        <p:nvSpPr>
          <p:cNvPr id="19" name="TextBox 18"/>
          <p:cNvSpPr txBox="1"/>
          <p:nvPr/>
        </p:nvSpPr>
        <p:spPr>
          <a:xfrm>
            <a:off x="381000" y="4800600"/>
            <a:ext cx="4442819" cy="307777"/>
          </a:xfrm>
          <a:prstGeom prst="rect">
            <a:avLst/>
          </a:prstGeom>
          <a:noFill/>
        </p:spPr>
        <p:txBody>
          <a:bodyPr wrap="none" rtlCol="0">
            <a:spAutoFit/>
          </a:bodyPr>
          <a:lstStyle/>
          <a:p>
            <a:r>
              <a:rPr lang="en-US" sz="1400" b="1" u="sng" dirty="0" smtClean="0"/>
              <a:t>Other Downloadable Resources From Previous Blog Posts</a:t>
            </a:r>
            <a:endParaRPr lang="en-US" sz="1400" b="1" u="sng" dirty="0"/>
          </a:p>
        </p:txBody>
      </p:sp>
      <p:pic>
        <p:nvPicPr>
          <p:cNvPr id="1029" name="Picture 5" descr="C:\Users\Steve Wyborney\AppData\Local\Microsoft\Windows\INetCache\IE\Z1AX1L9L\right-arrow[1].gif"/>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rot="5400000">
            <a:off x="6662857" y="845717"/>
            <a:ext cx="1842917" cy="1228611"/>
          </a:xfrm>
          <a:prstGeom prst="rect">
            <a:avLst/>
          </a:prstGeom>
          <a:noFill/>
          <a:extLst>
            <a:ext uri="{909E8E84-426E-40DD-AFC4-6F175D3DCCD1}">
              <a14:hiddenFill xmlns:a14="http://schemas.microsoft.com/office/drawing/2010/main">
                <a:solidFill>
                  <a:srgbClr val="FFFFFF"/>
                </a:solidFill>
              </a14:hiddenFill>
            </a:ext>
          </a:extLst>
        </p:spPr>
      </p:pic>
      <p:sp>
        <p:nvSpPr>
          <p:cNvPr id="20" name="TextBox 19"/>
          <p:cNvSpPr txBox="1"/>
          <p:nvPr/>
        </p:nvSpPr>
        <p:spPr>
          <a:xfrm>
            <a:off x="7862818" y="6160414"/>
            <a:ext cx="1016625" cy="430887"/>
          </a:xfrm>
          <a:prstGeom prst="rect">
            <a:avLst/>
          </a:prstGeom>
          <a:noFill/>
        </p:spPr>
        <p:txBody>
          <a:bodyPr wrap="none" rtlCol="0">
            <a:spAutoFit/>
          </a:bodyPr>
          <a:lstStyle/>
          <a:p>
            <a:pPr algn="ctr"/>
            <a:r>
              <a:rPr lang="en-US" sz="1100" b="1" dirty="0" smtClean="0">
                <a:hlinkClick r:id="rId13"/>
              </a:rPr>
              <a:t>The Original</a:t>
            </a:r>
          </a:p>
          <a:p>
            <a:pPr algn="ctr"/>
            <a:r>
              <a:rPr lang="en-US" sz="1100" b="1" dirty="0" err="1" smtClean="0">
                <a:hlinkClick r:id="rId13"/>
              </a:rPr>
              <a:t>Esti</a:t>
            </a:r>
            <a:r>
              <a:rPr lang="en-US" sz="1100" b="1" dirty="0" smtClean="0">
                <a:hlinkClick r:id="rId13"/>
              </a:rPr>
              <a:t>-Mysteries</a:t>
            </a:r>
            <a:endParaRPr lang="en-US" sz="1100" b="1" dirty="0" smtClean="0"/>
          </a:p>
        </p:txBody>
      </p:sp>
      <p:pic>
        <p:nvPicPr>
          <p:cNvPr id="21" name="Picture 2">
            <a:hlinkClick r:id="rId13"/>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7744035" y="5234085"/>
            <a:ext cx="1235104" cy="926328"/>
          </a:xfrm>
          <a:prstGeom prst="rect">
            <a:avLst/>
          </a:prstGeom>
          <a:noFill/>
          <a:ln w="19050">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28" name="Picture 2" descr="C:\Users\Steve Wyborney\Desktop\8.8.2018 Desktop\Estimation Clipboard Desktop Materials\Bundle 1 Glasses Pic.jpg">
            <a:hlinkClick r:id="rId15"/>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704294" y="5260419"/>
            <a:ext cx="1250801" cy="938101"/>
          </a:xfrm>
          <a:prstGeom prst="rect">
            <a:avLst/>
          </a:prstGeom>
          <a:noFill/>
          <a:ln w="19050">
            <a:solidFill>
              <a:schemeClr val="tx1"/>
            </a:solidFill>
          </a:ln>
          <a:extLst>
            <a:ext uri="{909E8E84-426E-40DD-AFC4-6F175D3DCCD1}">
              <a14:hiddenFill xmlns:a14="http://schemas.microsoft.com/office/drawing/2010/main">
                <a:solidFill>
                  <a:srgbClr val="FFFFFF"/>
                </a:solidFill>
              </a14:hiddenFill>
            </a:ext>
          </a:extLst>
        </p:spPr>
      </p:pic>
      <p:sp>
        <p:nvSpPr>
          <p:cNvPr id="29" name="TextBox 28"/>
          <p:cNvSpPr txBox="1"/>
          <p:nvPr/>
        </p:nvSpPr>
        <p:spPr>
          <a:xfrm>
            <a:off x="4590561" y="6274721"/>
            <a:ext cx="1402706" cy="600164"/>
          </a:xfrm>
          <a:prstGeom prst="rect">
            <a:avLst/>
          </a:prstGeom>
          <a:noFill/>
        </p:spPr>
        <p:txBody>
          <a:bodyPr wrap="square" rtlCol="0">
            <a:spAutoFit/>
          </a:bodyPr>
          <a:lstStyle/>
          <a:p>
            <a:pPr algn="ctr"/>
            <a:r>
              <a:rPr lang="en-US" sz="1100" b="1" dirty="0" smtClean="0">
                <a:hlinkClick r:id="rId15"/>
              </a:rPr>
              <a:t>The Original 40 Estimation Clipboard Sets</a:t>
            </a:r>
            <a:endParaRPr lang="en-US" sz="1100" b="1" dirty="0" smtClean="0"/>
          </a:p>
        </p:txBody>
      </p:sp>
      <p:sp>
        <p:nvSpPr>
          <p:cNvPr id="33" name="TextBox 32"/>
          <p:cNvSpPr txBox="1"/>
          <p:nvPr/>
        </p:nvSpPr>
        <p:spPr>
          <a:xfrm>
            <a:off x="1114715" y="3542160"/>
            <a:ext cx="4871077" cy="369332"/>
          </a:xfrm>
          <a:prstGeom prst="rect">
            <a:avLst/>
          </a:prstGeom>
          <a:noFill/>
        </p:spPr>
        <p:txBody>
          <a:bodyPr wrap="none" rtlCol="0">
            <a:spAutoFit/>
          </a:bodyPr>
          <a:lstStyle/>
          <a:p>
            <a:pPr algn="r"/>
            <a:r>
              <a:rPr lang="en-US" b="1" dirty="0" smtClean="0"/>
              <a:t>from </a:t>
            </a:r>
            <a:r>
              <a:rPr lang="en-US" b="1" dirty="0" smtClean="0">
                <a:hlinkClick r:id="rId2"/>
              </a:rPr>
              <a:t>20 Days of Number Sense &amp; Rich Math Talk</a:t>
            </a:r>
            <a:r>
              <a:rPr lang="en-US" b="1" dirty="0" smtClean="0"/>
              <a:t>.</a:t>
            </a:r>
            <a:endParaRPr lang="en-US" b="1" dirty="0"/>
          </a:p>
        </p:txBody>
      </p:sp>
    </p:spTree>
    <p:extLst>
      <p:ext uri="{BB962C8B-B14F-4D97-AF65-F5344CB8AC3E}">
        <p14:creationId xmlns:p14="http://schemas.microsoft.com/office/powerpoint/2010/main" val="5778448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1000"/>
                                        <p:tgtEl>
                                          <p:spTgt spid="5"/>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wipe(left)">
                                      <p:cBhvr>
                                        <p:cTn id="11" dur="1000"/>
                                        <p:tgtEl>
                                          <p:spTgt spid="33"/>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1026"/>
                                        </p:tgtEl>
                                        <p:attrNameLst>
                                          <p:attrName>style.visibility</p:attrName>
                                        </p:attrNameLst>
                                      </p:cBhvr>
                                      <p:to>
                                        <p:strVal val="visible"/>
                                      </p:to>
                                    </p:set>
                                    <p:animEffect transition="in" filter="fade">
                                      <p:cBhvr>
                                        <p:cTn id="15" dur="500"/>
                                        <p:tgtEl>
                                          <p:spTgt spid="1026"/>
                                        </p:tgtEl>
                                      </p:cBhvr>
                                    </p:animEffect>
                                  </p:childTnLst>
                                </p:cTn>
                              </p:par>
                            </p:childTnLst>
                          </p:cTn>
                        </p:par>
                        <p:par>
                          <p:cTn id="16" fill="hold">
                            <p:stCondLst>
                              <p:cond delay="2500"/>
                            </p:stCondLst>
                            <p:childTnLst>
                              <p:par>
                                <p:cTn id="17" presetID="10" presetClass="entr" presetSubtype="0" fill="hold" grpId="0" nodeType="after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500"/>
                                        <p:tgtEl>
                                          <p:spTgt spid="19"/>
                                        </p:tgtEl>
                                      </p:cBhvr>
                                    </p:animEffect>
                                  </p:childTnLst>
                                </p:cTn>
                              </p:par>
                              <p:par>
                                <p:cTn id="20" presetID="10" presetClass="entr" presetSubtype="0" fill="hold"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par>
                                <p:cTn id="23" presetID="10" presetClass="entr" presetSubtype="0" fill="hold" nodeType="with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fade">
                                      <p:cBhvr>
                                        <p:cTn id="28" dur="500"/>
                                        <p:tgtEl>
                                          <p:spTgt spid="11"/>
                                        </p:tgtEl>
                                      </p:cBhvr>
                                    </p:animEffect>
                                  </p:childTnLst>
                                </p:cTn>
                              </p:par>
                              <p:par>
                                <p:cTn id="29" presetID="10" presetClass="entr" presetSubtype="0" fill="hold" nodeType="withEffect">
                                  <p:stCondLst>
                                    <p:cond delay="0"/>
                                  </p:stCondLst>
                                  <p:childTnLst>
                                    <p:set>
                                      <p:cBhvr>
                                        <p:cTn id="30" dur="1" fill="hold">
                                          <p:stCondLst>
                                            <p:cond delay="0"/>
                                          </p:stCondLst>
                                        </p:cTn>
                                        <p:tgtEl>
                                          <p:spTgt spid="14"/>
                                        </p:tgtEl>
                                        <p:attrNameLst>
                                          <p:attrName>style.visibility</p:attrName>
                                        </p:attrNameLst>
                                      </p:cBhvr>
                                      <p:to>
                                        <p:strVal val="visible"/>
                                      </p:to>
                                    </p:set>
                                    <p:animEffect transition="in" filter="fade">
                                      <p:cBhvr>
                                        <p:cTn id="31" dur="500"/>
                                        <p:tgtEl>
                                          <p:spTgt spid="1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fade">
                                      <p:cBhvr>
                                        <p:cTn id="34" dur="500"/>
                                        <p:tgtEl>
                                          <p:spTgt spid="15"/>
                                        </p:tgtEl>
                                      </p:cBhvr>
                                    </p:animEffect>
                                  </p:childTnLst>
                                </p:cTn>
                              </p:par>
                              <p:par>
                                <p:cTn id="35" presetID="10" presetClass="entr" presetSubtype="0" fill="hold" nodeType="with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fade">
                                      <p:cBhvr>
                                        <p:cTn id="37" dur="500"/>
                                        <p:tgtEl>
                                          <p:spTgt spid="16"/>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500"/>
                                        <p:tgtEl>
                                          <p:spTgt spid="17"/>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fade">
                                      <p:cBhvr>
                                        <p:cTn id="43" dur="500"/>
                                        <p:tgtEl>
                                          <p:spTgt spid="18"/>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20"/>
                                        </p:tgtEl>
                                        <p:attrNameLst>
                                          <p:attrName>style.visibility</p:attrName>
                                        </p:attrNameLst>
                                      </p:cBhvr>
                                      <p:to>
                                        <p:strVal val="visible"/>
                                      </p:to>
                                    </p:set>
                                    <p:animEffect transition="in" filter="fade">
                                      <p:cBhvr>
                                        <p:cTn id="46" dur="500"/>
                                        <p:tgtEl>
                                          <p:spTgt spid="20"/>
                                        </p:tgtEl>
                                      </p:cBhvr>
                                    </p:animEffect>
                                  </p:childTnLst>
                                </p:cTn>
                              </p:par>
                              <p:par>
                                <p:cTn id="47" presetID="10" presetClass="entr" presetSubtype="0"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Effect transition="in" filter="fade">
                                      <p:cBhvr>
                                        <p:cTn id="49" dur="500"/>
                                        <p:tgtEl>
                                          <p:spTgt spid="21"/>
                                        </p:tgtEl>
                                      </p:cBhvr>
                                    </p:animEffect>
                                  </p:childTnLst>
                                </p:cTn>
                              </p:par>
                              <p:par>
                                <p:cTn id="50" presetID="10" presetClass="entr" presetSubtype="0" fill="hold" nodeType="withEffect">
                                  <p:stCondLst>
                                    <p:cond delay="0"/>
                                  </p:stCondLst>
                                  <p:childTnLst>
                                    <p:set>
                                      <p:cBhvr>
                                        <p:cTn id="51" dur="1" fill="hold">
                                          <p:stCondLst>
                                            <p:cond delay="0"/>
                                          </p:stCondLst>
                                        </p:cTn>
                                        <p:tgtEl>
                                          <p:spTgt spid="28"/>
                                        </p:tgtEl>
                                        <p:attrNameLst>
                                          <p:attrName>style.visibility</p:attrName>
                                        </p:attrNameLst>
                                      </p:cBhvr>
                                      <p:to>
                                        <p:strVal val="visible"/>
                                      </p:to>
                                    </p:set>
                                    <p:animEffect transition="in" filter="fade">
                                      <p:cBhvr>
                                        <p:cTn id="52" dur="500"/>
                                        <p:tgtEl>
                                          <p:spTgt spid="28"/>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9"/>
                                        </p:tgtEl>
                                        <p:attrNameLst>
                                          <p:attrName>style.visibility</p:attrName>
                                        </p:attrNameLst>
                                      </p:cBhvr>
                                      <p:to>
                                        <p:strVal val="visible"/>
                                      </p:to>
                                    </p:set>
                                    <p:animEffect transition="in" filter="fade">
                                      <p:cBhvr>
                                        <p:cTn id="55"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1" grpId="0"/>
      <p:bldP spid="15" grpId="0"/>
      <p:bldP spid="17" grpId="0"/>
      <p:bldP spid="18" grpId="0"/>
      <p:bldP spid="19" grpId="0"/>
      <p:bldP spid="20" grpId="0"/>
      <p:bldP spid="29" grpId="0"/>
      <p:bldP spid="33"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Oval 3"/>
          <p:cNvSpPr/>
          <p:nvPr/>
        </p:nvSpPr>
        <p:spPr>
          <a:xfrm>
            <a:off x="3124200" y="674914"/>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6045192" y="583413"/>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3124200" y="2237758"/>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1143000" y="3461564"/>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3124200" y="5360548"/>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5592940" y="4004249"/>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5768804" y="2486265"/>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4572000" y="1055914"/>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4495464" y="2999758"/>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3136232" y="3842564"/>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9"/>
          <p:cNvSpPr/>
          <p:nvPr/>
        </p:nvSpPr>
        <p:spPr>
          <a:xfrm rot="16200000">
            <a:off x="991507" y="175418"/>
            <a:ext cx="6056089" cy="628649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rot="16200000">
            <a:off x="991506" y="175418"/>
            <a:ext cx="6056089" cy="6286499"/>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10</a:t>
            </a:r>
            <a:endParaRPr lang="en-US" sz="6000" b="1" dirty="0">
              <a:solidFill>
                <a:schemeClr val="tx1"/>
              </a:solidFill>
            </a:endParaRPr>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18" name="TextBox 17"/>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Tree>
    <p:extLst>
      <p:ext uri="{BB962C8B-B14F-4D97-AF65-F5344CB8AC3E}">
        <p14:creationId xmlns:p14="http://schemas.microsoft.com/office/powerpoint/2010/main" val="12252870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2"/>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3"/>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9"/>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0"/>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1"/>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xit" presetSubtype="0" fill="hold" grpId="1" nodeType="clickEffect">
                                  <p:stCondLst>
                                    <p:cond delay="0"/>
                                  </p:stCondLst>
                                  <p:childTnLst>
                                    <p:set>
                                      <p:cBhvr>
                                        <p:cTn id="38" dur="1" fill="hold">
                                          <p:stCondLst>
                                            <p:cond delay="0"/>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19" grpId="0" animBg="1"/>
      <p:bldP spid="20" grpId="0" animBg="1"/>
      <p:bldP spid="21" grpId="0" animBg="1"/>
      <p:bldP spid="22" grpId="0" animBg="1"/>
      <p:bldP spid="23" grpId="0" animBg="1"/>
      <p:bldP spid="10" grpId="0" animBg="1"/>
      <p:bldP spid="10" grpId="1" animBg="1"/>
      <p:bldP spid="11" grpId="0" animBg="1"/>
      <p:bldP spid="9"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val 5"/>
          <p:cNvSpPr/>
          <p:nvPr/>
        </p:nvSpPr>
        <p:spPr>
          <a:xfrm>
            <a:off x="3375851" y="3429000"/>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4993732" y="2458336"/>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9"/>
          <p:cNvSpPr/>
          <p:nvPr/>
        </p:nvSpPr>
        <p:spPr>
          <a:xfrm rot="16200000">
            <a:off x="2047479" y="1009452"/>
            <a:ext cx="4259703" cy="442176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rot="16200000">
            <a:off x="2047478" y="1009452"/>
            <a:ext cx="4259703" cy="4421768"/>
          </a:xfrm>
          <a:custGeom>
            <a:avLst/>
            <a:gdLst>
              <a:gd name="connsiteX0" fmla="*/ 1686296 w 5427023"/>
              <a:gd name="connsiteY0" fmla="*/ 95002 h 4750130"/>
              <a:gd name="connsiteX1" fmla="*/ 2945080 w 5427023"/>
              <a:gd name="connsiteY1" fmla="*/ 0 h 4750130"/>
              <a:gd name="connsiteX2" fmla="*/ 2897579 w 5427023"/>
              <a:gd name="connsiteY2" fmla="*/ 1258784 h 4750130"/>
              <a:gd name="connsiteX3" fmla="*/ 3633849 w 5427023"/>
              <a:gd name="connsiteY3" fmla="*/ 1650670 h 4750130"/>
              <a:gd name="connsiteX4" fmla="*/ 4393870 w 5427023"/>
              <a:gd name="connsiteY4" fmla="*/ 985652 h 4750130"/>
              <a:gd name="connsiteX5" fmla="*/ 5118265 w 5427023"/>
              <a:gd name="connsiteY5" fmla="*/ 1662545 h 4750130"/>
              <a:gd name="connsiteX6" fmla="*/ 4263241 w 5427023"/>
              <a:gd name="connsiteY6" fmla="*/ 2529444 h 4750130"/>
              <a:gd name="connsiteX7" fmla="*/ 4429496 w 5427023"/>
              <a:gd name="connsiteY7" fmla="*/ 3360717 h 4750130"/>
              <a:gd name="connsiteX8" fmla="*/ 5427023 w 5427023"/>
              <a:gd name="connsiteY8" fmla="*/ 3515096 h 4750130"/>
              <a:gd name="connsiteX9" fmla="*/ 5284519 w 5427023"/>
              <a:gd name="connsiteY9" fmla="*/ 4714504 h 4750130"/>
              <a:gd name="connsiteX10" fmla="*/ 3586348 w 5427023"/>
              <a:gd name="connsiteY10" fmla="*/ 3800104 h 4750130"/>
              <a:gd name="connsiteX11" fmla="*/ 2743200 w 5427023"/>
              <a:gd name="connsiteY11" fmla="*/ 3740727 h 4750130"/>
              <a:gd name="connsiteX12" fmla="*/ 1995054 w 5427023"/>
              <a:gd name="connsiteY12" fmla="*/ 4750130 h 4750130"/>
              <a:gd name="connsiteX13" fmla="*/ 676893 w 5427023"/>
              <a:gd name="connsiteY13" fmla="*/ 4001984 h 4750130"/>
              <a:gd name="connsiteX14" fmla="*/ 2030680 w 5427023"/>
              <a:gd name="connsiteY14" fmla="*/ 2956956 h 4750130"/>
              <a:gd name="connsiteX15" fmla="*/ 1757548 w 5427023"/>
              <a:gd name="connsiteY15" fmla="*/ 2256312 h 4750130"/>
              <a:gd name="connsiteX16" fmla="*/ 0 w 5427023"/>
              <a:gd name="connsiteY16" fmla="*/ 2042556 h 4750130"/>
              <a:gd name="connsiteX17" fmla="*/ 178130 w 5427023"/>
              <a:gd name="connsiteY17" fmla="*/ 1151906 h 4750130"/>
              <a:gd name="connsiteX18" fmla="*/ 1650670 w 5427023"/>
              <a:gd name="connsiteY18" fmla="*/ 1472540 h 4750130"/>
              <a:gd name="connsiteX19" fmla="*/ 1995054 w 5427023"/>
              <a:gd name="connsiteY19" fmla="*/ 1128156 h 4750130"/>
              <a:gd name="connsiteX20" fmla="*/ 1686296 w 5427023"/>
              <a:gd name="connsiteY20" fmla="*/ 95002 h 4750130"/>
              <a:gd name="connsiteX0" fmla="*/ 1686296 w 5427023"/>
              <a:gd name="connsiteY0" fmla="*/ 199772 h 4854900"/>
              <a:gd name="connsiteX1" fmla="*/ 2945080 w 5427023"/>
              <a:gd name="connsiteY1" fmla="*/ 104770 h 4854900"/>
              <a:gd name="connsiteX2" fmla="*/ 2897579 w 5427023"/>
              <a:gd name="connsiteY2" fmla="*/ 1363554 h 4854900"/>
              <a:gd name="connsiteX3" fmla="*/ 3633849 w 5427023"/>
              <a:gd name="connsiteY3" fmla="*/ 1755440 h 4854900"/>
              <a:gd name="connsiteX4" fmla="*/ 4393870 w 5427023"/>
              <a:gd name="connsiteY4" fmla="*/ 1090422 h 4854900"/>
              <a:gd name="connsiteX5" fmla="*/ 5118265 w 5427023"/>
              <a:gd name="connsiteY5" fmla="*/ 1767315 h 4854900"/>
              <a:gd name="connsiteX6" fmla="*/ 4263241 w 5427023"/>
              <a:gd name="connsiteY6" fmla="*/ 2634214 h 4854900"/>
              <a:gd name="connsiteX7" fmla="*/ 4429496 w 5427023"/>
              <a:gd name="connsiteY7" fmla="*/ 3465487 h 4854900"/>
              <a:gd name="connsiteX8" fmla="*/ 5427023 w 5427023"/>
              <a:gd name="connsiteY8" fmla="*/ 3619866 h 4854900"/>
              <a:gd name="connsiteX9" fmla="*/ 5284519 w 5427023"/>
              <a:gd name="connsiteY9" fmla="*/ 4819274 h 4854900"/>
              <a:gd name="connsiteX10" fmla="*/ 3586348 w 5427023"/>
              <a:gd name="connsiteY10" fmla="*/ 3904874 h 4854900"/>
              <a:gd name="connsiteX11" fmla="*/ 2743200 w 5427023"/>
              <a:gd name="connsiteY11" fmla="*/ 3845497 h 4854900"/>
              <a:gd name="connsiteX12" fmla="*/ 1995054 w 5427023"/>
              <a:gd name="connsiteY12" fmla="*/ 4854900 h 4854900"/>
              <a:gd name="connsiteX13" fmla="*/ 676893 w 5427023"/>
              <a:gd name="connsiteY13" fmla="*/ 4106754 h 4854900"/>
              <a:gd name="connsiteX14" fmla="*/ 2030680 w 5427023"/>
              <a:gd name="connsiteY14" fmla="*/ 3061726 h 4854900"/>
              <a:gd name="connsiteX15" fmla="*/ 1757548 w 5427023"/>
              <a:gd name="connsiteY15" fmla="*/ 2361082 h 4854900"/>
              <a:gd name="connsiteX16" fmla="*/ 0 w 5427023"/>
              <a:gd name="connsiteY16" fmla="*/ 2147326 h 4854900"/>
              <a:gd name="connsiteX17" fmla="*/ 178130 w 5427023"/>
              <a:gd name="connsiteY17" fmla="*/ 1256676 h 4854900"/>
              <a:gd name="connsiteX18" fmla="*/ 1650670 w 5427023"/>
              <a:gd name="connsiteY18" fmla="*/ 1577310 h 4854900"/>
              <a:gd name="connsiteX19" fmla="*/ 1995054 w 5427023"/>
              <a:gd name="connsiteY19" fmla="*/ 1232926 h 4854900"/>
              <a:gd name="connsiteX20" fmla="*/ 1686296 w 5427023"/>
              <a:gd name="connsiteY20" fmla="*/ 199772 h 4854900"/>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33849 w 5427023"/>
              <a:gd name="connsiteY3" fmla="*/ 1855015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427023"/>
              <a:gd name="connsiteY0" fmla="*/ 299347 h 4954475"/>
              <a:gd name="connsiteX1" fmla="*/ 2945080 w 5427023"/>
              <a:gd name="connsiteY1" fmla="*/ 204345 h 4954475"/>
              <a:gd name="connsiteX2" fmla="*/ 2897579 w 5427023"/>
              <a:gd name="connsiteY2" fmla="*/ 1463129 h 4954475"/>
              <a:gd name="connsiteX3" fmla="*/ 3610098 w 5427023"/>
              <a:gd name="connsiteY3" fmla="*/ 1819389 h 4954475"/>
              <a:gd name="connsiteX4" fmla="*/ 4393870 w 5427023"/>
              <a:gd name="connsiteY4" fmla="*/ 1189997 h 4954475"/>
              <a:gd name="connsiteX5" fmla="*/ 5118265 w 5427023"/>
              <a:gd name="connsiteY5" fmla="*/ 1866890 h 4954475"/>
              <a:gd name="connsiteX6" fmla="*/ 4263241 w 5427023"/>
              <a:gd name="connsiteY6" fmla="*/ 2733789 h 4954475"/>
              <a:gd name="connsiteX7" fmla="*/ 4429496 w 5427023"/>
              <a:gd name="connsiteY7" fmla="*/ 3565062 h 4954475"/>
              <a:gd name="connsiteX8" fmla="*/ 5427023 w 5427023"/>
              <a:gd name="connsiteY8" fmla="*/ 3719441 h 4954475"/>
              <a:gd name="connsiteX9" fmla="*/ 5284519 w 5427023"/>
              <a:gd name="connsiteY9" fmla="*/ 4918849 h 4954475"/>
              <a:gd name="connsiteX10" fmla="*/ 3586348 w 5427023"/>
              <a:gd name="connsiteY10" fmla="*/ 4004449 h 4954475"/>
              <a:gd name="connsiteX11" fmla="*/ 2743200 w 5427023"/>
              <a:gd name="connsiteY11" fmla="*/ 3945072 h 4954475"/>
              <a:gd name="connsiteX12" fmla="*/ 1995054 w 5427023"/>
              <a:gd name="connsiteY12" fmla="*/ 4954475 h 4954475"/>
              <a:gd name="connsiteX13" fmla="*/ 676893 w 5427023"/>
              <a:gd name="connsiteY13" fmla="*/ 4206329 h 4954475"/>
              <a:gd name="connsiteX14" fmla="*/ 2030680 w 5427023"/>
              <a:gd name="connsiteY14" fmla="*/ 3161301 h 4954475"/>
              <a:gd name="connsiteX15" fmla="*/ 1757548 w 5427023"/>
              <a:gd name="connsiteY15" fmla="*/ 2460657 h 4954475"/>
              <a:gd name="connsiteX16" fmla="*/ 0 w 5427023"/>
              <a:gd name="connsiteY16" fmla="*/ 2246901 h 4954475"/>
              <a:gd name="connsiteX17" fmla="*/ 178130 w 5427023"/>
              <a:gd name="connsiteY17" fmla="*/ 1356251 h 4954475"/>
              <a:gd name="connsiteX18" fmla="*/ 1650670 w 5427023"/>
              <a:gd name="connsiteY18" fmla="*/ 1676885 h 4954475"/>
              <a:gd name="connsiteX19" fmla="*/ 1995054 w 5427023"/>
              <a:gd name="connsiteY19" fmla="*/ 1332501 h 4954475"/>
              <a:gd name="connsiteX20" fmla="*/ 1686296 w 5427023"/>
              <a:gd name="connsiteY20" fmla="*/ 299347 h 4954475"/>
              <a:gd name="connsiteX0" fmla="*/ 1686296 w 5609073"/>
              <a:gd name="connsiteY0" fmla="*/ 299347 h 4954475"/>
              <a:gd name="connsiteX1" fmla="*/ 2945080 w 5609073"/>
              <a:gd name="connsiteY1" fmla="*/ 204345 h 4954475"/>
              <a:gd name="connsiteX2" fmla="*/ 2897579 w 5609073"/>
              <a:gd name="connsiteY2" fmla="*/ 1463129 h 4954475"/>
              <a:gd name="connsiteX3" fmla="*/ 3610098 w 5609073"/>
              <a:gd name="connsiteY3" fmla="*/ 1819389 h 4954475"/>
              <a:gd name="connsiteX4" fmla="*/ 4393870 w 5609073"/>
              <a:gd name="connsiteY4" fmla="*/ 1189997 h 4954475"/>
              <a:gd name="connsiteX5" fmla="*/ 5118265 w 5609073"/>
              <a:gd name="connsiteY5" fmla="*/ 1866890 h 4954475"/>
              <a:gd name="connsiteX6" fmla="*/ 4263241 w 5609073"/>
              <a:gd name="connsiteY6" fmla="*/ 2733789 h 4954475"/>
              <a:gd name="connsiteX7" fmla="*/ 4429496 w 5609073"/>
              <a:gd name="connsiteY7" fmla="*/ 3565062 h 4954475"/>
              <a:gd name="connsiteX8" fmla="*/ 5427023 w 5609073"/>
              <a:gd name="connsiteY8" fmla="*/ 3719441 h 4954475"/>
              <a:gd name="connsiteX9" fmla="*/ 5284519 w 5609073"/>
              <a:gd name="connsiteY9" fmla="*/ 4918849 h 4954475"/>
              <a:gd name="connsiteX10" fmla="*/ 3586348 w 5609073"/>
              <a:gd name="connsiteY10" fmla="*/ 4004449 h 4954475"/>
              <a:gd name="connsiteX11" fmla="*/ 2743200 w 5609073"/>
              <a:gd name="connsiteY11" fmla="*/ 3945072 h 4954475"/>
              <a:gd name="connsiteX12" fmla="*/ 1995054 w 5609073"/>
              <a:gd name="connsiteY12" fmla="*/ 4954475 h 4954475"/>
              <a:gd name="connsiteX13" fmla="*/ 676893 w 5609073"/>
              <a:gd name="connsiteY13" fmla="*/ 4206329 h 4954475"/>
              <a:gd name="connsiteX14" fmla="*/ 2030680 w 5609073"/>
              <a:gd name="connsiteY14" fmla="*/ 3161301 h 4954475"/>
              <a:gd name="connsiteX15" fmla="*/ 1757548 w 5609073"/>
              <a:gd name="connsiteY15" fmla="*/ 2460657 h 4954475"/>
              <a:gd name="connsiteX16" fmla="*/ 0 w 5609073"/>
              <a:gd name="connsiteY16" fmla="*/ 2246901 h 4954475"/>
              <a:gd name="connsiteX17" fmla="*/ 178130 w 5609073"/>
              <a:gd name="connsiteY17" fmla="*/ 1356251 h 4954475"/>
              <a:gd name="connsiteX18" fmla="*/ 1650670 w 5609073"/>
              <a:gd name="connsiteY18" fmla="*/ 1676885 h 4954475"/>
              <a:gd name="connsiteX19" fmla="*/ 1995054 w 5609073"/>
              <a:gd name="connsiteY19" fmla="*/ 1332501 h 4954475"/>
              <a:gd name="connsiteX20" fmla="*/ 1686296 w 5609073"/>
              <a:gd name="connsiteY20" fmla="*/ 299347 h 4954475"/>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5036684"/>
              <a:gd name="connsiteX1" fmla="*/ 2945080 w 5623916"/>
              <a:gd name="connsiteY1" fmla="*/ 204345 h 5036684"/>
              <a:gd name="connsiteX2" fmla="*/ 2897579 w 5623916"/>
              <a:gd name="connsiteY2" fmla="*/ 1463129 h 5036684"/>
              <a:gd name="connsiteX3" fmla="*/ 3610098 w 5623916"/>
              <a:gd name="connsiteY3" fmla="*/ 1819389 h 5036684"/>
              <a:gd name="connsiteX4" fmla="*/ 4393870 w 5623916"/>
              <a:gd name="connsiteY4" fmla="*/ 1189997 h 5036684"/>
              <a:gd name="connsiteX5" fmla="*/ 5118265 w 5623916"/>
              <a:gd name="connsiteY5" fmla="*/ 1866890 h 5036684"/>
              <a:gd name="connsiteX6" fmla="*/ 4263241 w 5623916"/>
              <a:gd name="connsiteY6" fmla="*/ 2733789 h 5036684"/>
              <a:gd name="connsiteX7" fmla="*/ 4429496 w 5623916"/>
              <a:gd name="connsiteY7" fmla="*/ 3565062 h 5036684"/>
              <a:gd name="connsiteX8" fmla="*/ 5427023 w 5623916"/>
              <a:gd name="connsiteY8" fmla="*/ 3719441 h 5036684"/>
              <a:gd name="connsiteX9" fmla="*/ 5284519 w 5623916"/>
              <a:gd name="connsiteY9" fmla="*/ 4918849 h 5036684"/>
              <a:gd name="connsiteX10" fmla="*/ 3586348 w 5623916"/>
              <a:gd name="connsiteY10" fmla="*/ 4004449 h 5036684"/>
              <a:gd name="connsiteX11" fmla="*/ 2743200 w 5623916"/>
              <a:gd name="connsiteY11" fmla="*/ 3945072 h 5036684"/>
              <a:gd name="connsiteX12" fmla="*/ 1995054 w 5623916"/>
              <a:gd name="connsiteY12" fmla="*/ 4954475 h 5036684"/>
              <a:gd name="connsiteX13" fmla="*/ 676893 w 5623916"/>
              <a:gd name="connsiteY13" fmla="*/ 4206329 h 5036684"/>
              <a:gd name="connsiteX14" fmla="*/ 2030680 w 5623916"/>
              <a:gd name="connsiteY14" fmla="*/ 3161301 h 5036684"/>
              <a:gd name="connsiteX15" fmla="*/ 1757548 w 5623916"/>
              <a:gd name="connsiteY15" fmla="*/ 2460657 h 5036684"/>
              <a:gd name="connsiteX16" fmla="*/ 0 w 5623916"/>
              <a:gd name="connsiteY16" fmla="*/ 2246901 h 5036684"/>
              <a:gd name="connsiteX17" fmla="*/ 178130 w 5623916"/>
              <a:gd name="connsiteY17" fmla="*/ 1356251 h 5036684"/>
              <a:gd name="connsiteX18" fmla="*/ 1650670 w 5623916"/>
              <a:gd name="connsiteY18" fmla="*/ 1676885 h 5036684"/>
              <a:gd name="connsiteX19" fmla="*/ 1995054 w 5623916"/>
              <a:gd name="connsiteY19" fmla="*/ 1332501 h 5036684"/>
              <a:gd name="connsiteX20" fmla="*/ 1686296 w 5623916"/>
              <a:gd name="connsiteY20" fmla="*/ 299347 h 5036684"/>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686296 w 5623916"/>
              <a:gd name="connsiteY0" fmla="*/ 299347 h 4965543"/>
              <a:gd name="connsiteX1" fmla="*/ 2945080 w 5623916"/>
              <a:gd name="connsiteY1" fmla="*/ 204345 h 4965543"/>
              <a:gd name="connsiteX2" fmla="*/ 2897579 w 5623916"/>
              <a:gd name="connsiteY2" fmla="*/ 1463129 h 4965543"/>
              <a:gd name="connsiteX3" fmla="*/ 3610098 w 5623916"/>
              <a:gd name="connsiteY3" fmla="*/ 1819389 h 4965543"/>
              <a:gd name="connsiteX4" fmla="*/ 4393870 w 5623916"/>
              <a:gd name="connsiteY4" fmla="*/ 1189997 h 4965543"/>
              <a:gd name="connsiteX5" fmla="*/ 5118265 w 5623916"/>
              <a:gd name="connsiteY5" fmla="*/ 1866890 h 4965543"/>
              <a:gd name="connsiteX6" fmla="*/ 4263241 w 5623916"/>
              <a:gd name="connsiteY6" fmla="*/ 2733789 h 4965543"/>
              <a:gd name="connsiteX7" fmla="*/ 4429496 w 5623916"/>
              <a:gd name="connsiteY7" fmla="*/ 3565062 h 4965543"/>
              <a:gd name="connsiteX8" fmla="*/ 5427023 w 5623916"/>
              <a:gd name="connsiteY8" fmla="*/ 3719441 h 4965543"/>
              <a:gd name="connsiteX9" fmla="*/ 5284519 w 5623916"/>
              <a:gd name="connsiteY9" fmla="*/ 4918849 h 4965543"/>
              <a:gd name="connsiteX10" fmla="*/ 3586348 w 5623916"/>
              <a:gd name="connsiteY10" fmla="*/ 4004449 h 4965543"/>
              <a:gd name="connsiteX11" fmla="*/ 2743200 w 5623916"/>
              <a:gd name="connsiteY11" fmla="*/ 3945072 h 4965543"/>
              <a:gd name="connsiteX12" fmla="*/ 1995054 w 5623916"/>
              <a:gd name="connsiteY12" fmla="*/ 4954475 h 4965543"/>
              <a:gd name="connsiteX13" fmla="*/ 676893 w 5623916"/>
              <a:gd name="connsiteY13" fmla="*/ 4206329 h 4965543"/>
              <a:gd name="connsiteX14" fmla="*/ 2030680 w 5623916"/>
              <a:gd name="connsiteY14" fmla="*/ 3161301 h 4965543"/>
              <a:gd name="connsiteX15" fmla="*/ 1757548 w 5623916"/>
              <a:gd name="connsiteY15" fmla="*/ 2460657 h 4965543"/>
              <a:gd name="connsiteX16" fmla="*/ 0 w 5623916"/>
              <a:gd name="connsiteY16" fmla="*/ 2246901 h 4965543"/>
              <a:gd name="connsiteX17" fmla="*/ 178130 w 5623916"/>
              <a:gd name="connsiteY17" fmla="*/ 1356251 h 4965543"/>
              <a:gd name="connsiteX18" fmla="*/ 1650670 w 5623916"/>
              <a:gd name="connsiteY18" fmla="*/ 1676885 h 4965543"/>
              <a:gd name="connsiteX19" fmla="*/ 1995054 w 5623916"/>
              <a:gd name="connsiteY19" fmla="*/ 1332501 h 4965543"/>
              <a:gd name="connsiteX20" fmla="*/ 1686296 w 5623916"/>
              <a:gd name="connsiteY20" fmla="*/ 299347 h 4965543"/>
              <a:gd name="connsiteX0" fmla="*/ 1961811 w 5899431"/>
              <a:gd name="connsiteY0" fmla="*/ 299347 h 4965543"/>
              <a:gd name="connsiteX1" fmla="*/ 3220595 w 5899431"/>
              <a:gd name="connsiteY1" fmla="*/ 204345 h 4965543"/>
              <a:gd name="connsiteX2" fmla="*/ 3173094 w 5899431"/>
              <a:gd name="connsiteY2" fmla="*/ 1463129 h 4965543"/>
              <a:gd name="connsiteX3" fmla="*/ 3885613 w 5899431"/>
              <a:gd name="connsiteY3" fmla="*/ 1819389 h 4965543"/>
              <a:gd name="connsiteX4" fmla="*/ 4669385 w 5899431"/>
              <a:gd name="connsiteY4" fmla="*/ 1189997 h 4965543"/>
              <a:gd name="connsiteX5" fmla="*/ 5393780 w 5899431"/>
              <a:gd name="connsiteY5" fmla="*/ 1866890 h 4965543"/>
              <a:gd name="connsiteX6" fmla="*/ 4538756 w 5899431"/>
              <a:gd name="connsiteY6" fmla="*/ 2733789 h 4965543"/>
              <a:gd name="connsiteX7" fmla="*/ 4705011 w 5899431"/>
              <a:gd name="connsiteY7" fmla="*/ 3565062 h 4965543"/>
              <a:gd name="connsiteX8" fmla="*/ 5702538 w 5899431"/>
              <a:gd name="connsiteY8" fmla="*/ 3719441 h 4965543"/>
              <a:gd name="connsiteX9" fmla="*/ 5560034 w 5899431"/>
              <a:gd name="connsiteY9" fmla="*/ 4918849 h 4965543"/>
              <a:gd name="connsiteX10" fmla="*/ 3861863 w 5899431"/>
              <a:gd name="connsiteY10" fmla="*/ 4004449 h 4965543"/>
              <a:gd name="connsiteX11" fmla="*/ 3018715 w 5899431"/>
              <a:gd name="connsiteY11" fmla="*/ 3945072 h 4965543"/>
              <a:gd name="connsiteX12" fmla="*/ 2270569 w 5899431"/>
              <a:gd name="connsiteY12" fmla="*/ 4954475 h 4965543"/>
              <a:gd name="connsiteX13" fmla="*/ 952408 w 5899431"/>
              <a:gd name="connsiteY13" fmla="*/ 4206329 h 4965543"/>
              <a:gd name="connsiteX14" fmla="*/ 2306195 w 5899431"/>
              <a:gd name="connsiteY14" fmla="*/ 3161301 h 4965543"/>
              <a:gd name="connsiteX15" fmla="*/ 2033063 w 5899431"/>
              <a:gd name="connsiteY15" fmla="*/ 2460657 h 4965543"/>
              <a:gd name="connsiteX16" fmla="*/ 275515 w 5899431"/>
              <a:gd name="connsiteY16" fmla="*/ 2246901 h 4965543"/>
              <a:gd name="connsiteX17" fmla="*/ 453645 w 5899431"/>
              <a:gd name="connsiteY17" fmla="*/ 1356251 h 4965543"/>
              <a:gd name="connsiteX18" fmla="*/ 1926185 w 5899431"/>
              <a:gd name="connsiteY18" fmla="*/ 1676885 h 4965543"/>
              <a:gd name="connsiteX19" fmla="*/ 2270569 w 5899431"/>
              <a:gd name="connsiteY19" fmla="*/ 1332501 h 4965543"/>
              <a:gd name="connsiteX20" fmla="*/ 1961811 w 5899431"/>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299347 h 4965543"/>
              <a:gd name="connsiteX1" fmla="*/ 3140880 w 5819716"/>
              <a:gd name="connsiteY1" fmla="*/ 204345 h 4965543"/>
              <a:gd name="connsiteX2" fmla="*/ 3093379 w 5819716"/>
              <a:gd name="connsiteY2" fmla="*/ 1463129 h 4965543"/>
              <a:gd name="connsiteX3" fmla="*/ 3805898 w 5819716"/>
              <a:gd name="connsiteY3" fmla="*/ 1819389 h 4965543"/>
              <a:gd name="connsiteX4" fmla="*/ 4589670 w 5819716"/>
              <a:gd name="connsiteY4" fmla="*/ 1189997 h 4965543"/>
              <a:gd name="connsiteX5" fmla="*/ 5314065 w 5819716"/>
              <a:gd name="connsiteY5" fmla="*/ 1866890 h 4965543"/>
              <a:gd name="connsiteX6" fmla="*/ 4459041 w 5819716"/>
              <a:gd name="connsiteY6" fmla="*/ 2733789 h 4965543"/>
              <a:gd name="connsiteX7" fmla="*/ 4625296 w 5819716"/>
              <a:gd name="connsiteY7" fmla="*/ 3565062 h 4965543"/>
              <a:gd name="connsiteX8" fmla="*/ 5622823 w 5819716"/>
              <a:gd name="connsiteY8" fmla="*/ 3719441 h 4965543"/>
              <a:gd name="connsiteX9" fmla="*/ 5480319 w 5819716"/>
              <a:gd name="connsiteY9" fmla="*/ 4918849 h 4965543"/>
              <a:gd name="connsiteX10" fmla="*/ 3782148 w 5819716"/>
              <a:gd name="connsiteY10" fmla="*/ 4004449 h 4965543"/>
              <a:gd name="connsiteX11" fmla="*/ 2939000 w 5819716"/>
              <a:gd name="connsiteY11" fmla="*/ 3945072 h 4965543"/>
              <a:gd name="connsiteX12" fmla="*/ 2190854 w 5819716"/>
              <a:gd name="connsiteY12" fmla="*/ 4954475 h 4965543"/>
              <a:gd name="connsiteX13" fmla="*/ 872693 w 5819716"/>
              <a:gd name="connsiteY13" fmla="*/ 4206329 h 4965543"/>
              <a:gd name="connsiteX14" fmla="*/ 2226480 w 5819716"/>
              <a:gd name="connsiteY14" fmla="*/ 3161301 h 4965543"/>
              <a:gd name="connsiteX15" fmla="*/ 1953348 w 5819716"/>
              <a:gd name="connsiteY15" fmla="*/ 2460657 h 4965543"/>
              <a:gd name="connsiteX16" fmla="*/ 195800 w 5819716"/>
              <a:gd name="connsiteY16" fmla="*/ 2246901 h 4965543"/>
              <a:gd name="connsiteX17" fmla="*/ 373930 w 5819716"/>
              <a:gd name="connsiteY17" fmla="*/ 1356251 h 4965543"/>
              <a:gd name="connsiteX18" fmla="*/ 1846470 w 5819716"/>
              <a:gd name="connsiteY18" fmla="*/ 1676885 h 4965543"/>
              <a:gd name="connsiteX19" fmla="*/ 2190854 w 5819716"/>
              <a:gd name="connsiteY19" fmla="*/ 1332501 h 4965543"/>
              <a:gd name="connsiteX20" fmla="*/ 1882096 w 5819716"/>
              <a:gd name="connsiteY20" fmla="*/ 299347 h 4965543"/>
              <a:gd name="connsiteX0" fmla="*/ 1882096 w 5819716"/>
              <a:gd name="connsiteY0" fmla="*/ 180747 h 4846943"/>
              <a:gd name="connsiteX1" fmla="*/ 3140880 w 5819716"/>
              <a:gd name="connsiteY1" fmla="*/ 85745 h 4846943"/>
              <a:gd name="connsiteX2" fmla="*/ 3402137 w 5819716"/>
              <a:gd name="connsiteY2" fmla="*/ 1083271 h 4846943"/>
              <a:gd name="connsiteX3" fmla="*/ 3805898 w 5819716"/>
              <a:gd name="connsiteY3" fmla="*/ 170078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80747 h 4846943"/>
              <a:gd name="connsiteX1" fmla="*/ 3140880 w 5819716"/>
              <a:gd name="connsiteY1" fmla="*/ 85745 h 4846943"/>
              <a:gd name="connsiteX2" fmla="*/ 3402137 w 5819716"/>
              <a:gd name="connsiteY2" fmla="*/ 1083271 h 4846943"/>
              <a:gd name="connsiteX3" fmla="*/ 4043405 w 5819716"/>
              <a:gd name="connsiteY3" fmla="*/ 1344529 h 4846943"/>
              <a:gd name="connsiteX4" fmla="*/ 4589670 w 5819716"/>
              <a:gd name="connsiteY4" fmla="*/ 1071397 h 4846943"/>
              <a:gd name="connsiteX5" fmla="*/ 5314065 w 5819716"/>
              <a:gd name="connsiteY5" fmla="*/ 1748290 h 4846943"/>
              <a:gd name="connsiteX6" fmla="*/ 4459041 w 5819716"/>
              <a:gd name="connsiteY6" fmla="*/ 2615189 h 4846943"/>
              <a:gd name="connsiteX7" fmla="*/ 4625296 w 5819716"/>
              <a:gd name="connsiteY7" fmla="*/ 3446462 h 4846943"/>
              <a:gd name="connsiteX8" fmla="*/ 5622823 w 5819716"/>
              <a:gd name="connsiteY8" fmla="*/ 3600841 h 4846943"/>
              <a:gd name="connsiteX9" fmla="*/ 5480319 w 5819716"/>
              <a:gd name="connsiteY9" fmla="*/ 4800249 h 4846943"/>
              <a:gd name="connsiteX10" fmla="*/ 3782148 w 5819716"/>
              <a:gd name="connsiteY10" fmla="*/ 3885849 h 4846943"/>
              <a:gd name="connsiteX11" fmla="*/ 2939000 w 5819716"/>
              <a:gd name="connsiteY11" fmla="*/ 3826472 h 4846943"/>
              <a:gd name="connsiteX12" fmla="*/ 2190854 w 5819716"/>
              <a:gd name="connsiteY12" fmla="*/ 4835875 h 4846943"/>
              <a:gd name="connsiteX13" fmla="*/ 872693 w 5819716"/>
              <a:gd name="connsiteY13" fmla="*/ 4087729 h 4846943"/>
              <a:gd name="connsiteX14" fmla="*/ 2226480 w 5819716"/>
              <a:gd name="connsiteY14" fmla="*/ 3042701 h 4846943"/>
              <a:gd name="connsiteX15" fmla="*/ 1953348 w 5819716"/>
              <a:gd name="connsiteY15" fmla="*/ 2342057 h 4846943"/>
              <a:gd name="connsiteX16" fmla="*/ 195800 w 5819716"/>
              <a:gd name="connsiteY16" fmla="*/ 2128301 h 4846943"/>
              <a:gd name="connsiteX17" fmla="*/ 373930 w 5819716"/>
              <a:gd name="connsiteY17" fmla="*/ 1237651 h 4846943"/>
              <a:gd name="connsiteX18" fmla="*/ 1846470 w 5819716"/>
              <a:gd name="connsiteY18" fmla="*/ 1558285 h 4846943"/>
              <a:gd name="connsiteX19" fmla="*/ 2190854 w 5819716"/>
              <a:gd name="connsiteY19" fmla="*/ 1213901 h 4846943"/>
              <a:gd name="connsiteX20" fmla="*/ 1882096 w 5819716"/>
              <a:gd name="connsiteY20" fmla="*/ 180747 h 4846943"/>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314065 w 5819716"/>
              <a:gd name="connsiteY5" fmla="*/ 1742268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459041 w 5819716"/>
              <a:gd name="connsiteY6" fmla="*/ 2609167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19716"/>
              <a:gd name="connsiteY0" fmla="*/ 174725 h 4840921"/>
              <a:gd name="connsiteX1" fmla="*/ 3140880 w 5819716"/>
              <a:gd name="connsiteY1" fmla="*/ 79723 h 4840921"/>
              <a:gd name="connsiteX2" fmla="*/ 3509015 w 5819716"/>
              <a:gd name="connsiteY2" fmla="*/ 994122 h 4840921"/>
              <a:gd name="connsiteX3" fmla="*/ 4043405 w 5819716"/>
              <a:gd name="connsiteY3" fmla="*/ 1338507 h 4840921"/>
              <a:gd name="connsiteX4" fmla="*/ 4589670 w 5819716"/>
              <a:gd name="connsiteY4" fmla="*/ 1065375 h 4840921"/>
              <a:gd name="connsiteX5" fmla="*/ 5183436 w 5819716"/>
              <a:gd name="connsiteY5" fmla="*/ 2003525 h 4840921"/>
              <a:gd name="connsiteX6" fmla="*/ 4637171 w 5819716"/>
              <a:gd name="connsiteY6" fmla="*/ 2727920 h 4840921"/>
              <a:gd name="connsiteX7" fmla="*/ 4625296 w 5819716"/>
              <a:gd name="connsiteY7" fmla="*/ 3440440 h 4840921"/>
              <a:gd name="connsiteX8" fmla="*/ 5622823 w 5819716"/>
              <a:gd name="connsiteY8" fmla="*/ 3594819 h 4840921"/>
              <a:gd name="connsiteX9" fmla="*/ 5480319 w 5819716"/>
              <a:gd name="connsiteY9" fmla="*/ 4794227 h 4840921"/>
              <a:gd name="connsiteX10" fmla="*/ 3782148 w 5819716"/>
              <a:gd name="connsiteY10" fmla="*/ 3879827 h 4840921"/>
              <a:gd name="connsiteX11" fmla="*/ 2939000 w 5819716"/>
              <a:gd name="connsiteY11" fmla="*/ 3820450 h 4840921"/>
              <a:gd name="connsiteX12" fmla="*/ 2190854 w 5819716"/>
              <a:gd name="connsiteY12" fmla="*/ 4829853 h 4840921"/>
              <a:gd name="connsiteX13" fmla="*/ 872693 w 5819716"/>
              <a:gd name="connsiteY13" fmla="*/ 4081707 h 4840921"/>
              <a:gd name="connsiteX14" fmla="*/ 2226480 w 5819716"/>
              <a:gd name="connsiteY14" fmla="*/ 3036679 h 4840921"/>
              <a:gd name="connsiteX15" fmla="*/ 1953348 w 5819716"/>
              <a:gd name="connsiteY15" fmla="*/ 2336035 h 4840921"/>
              <a:gd name="connsiteX16" fmla="*/ 195800 w 5819716"/>
              <a:gd name="connsiteY16" fmla="*/ 2122279 h 4840921"/>
              <a:gd name="connsiteX17" fmla="*/ 373930 w 5819716"/>
              <a:gd name="connsiteY17" fmla="*/ 1231629 h 4840921"/>
              <a:gd name="connsiteX18" fmla="*/ 1846470 w 5819716"/>
              <a:gd name="connsiteY18" fmla="*/ 1552263 h 4840921"/>
              <a:gd name="connsiteX19" fmla="*/ 2190854 w 5819716"/>
              <a:gd name="connsiteY19" fmla="*/ 1207879 h 4840921"/>
              <a:gd name="connsiteX20" fmla="*/ 1882096 w 5819716"/>
              <a:gd name="connsiteY20" fmla="*/ 174725 h 4840921"/>
              <a:gd name="connsiteX0" fmla="*/ 1882096 w 5809832"/>
              <a:gd name="connsiteY0" fmla="*/ 174725 h 4841399"/>
              <a:gd name="connsiteX1" fmla="*/ 3140880 w 5809832"/>
              <a:gd name="connsiteY1" fmla="*/ 79723 h 4841399"/>
              <a:gd name="connsiteX2" fmla="*/ 3509015 w 5809832"/>
              <a:gd name="connsiteY2" fmla="*/ 994122 h 4841399"/>
              <a:gd name="connsiteX3" fmla="*/ 4043405 w 5809832"/>
              <a:gd name="connsiteY3" fmla="*/ 1338507 h 4841399"/>
              <a:gd name="connsiteX4" fmla="*/ 4589670 w 5809832"/>
              <a:gd name="connsiteY4" fmla="*/ 1065375 h 4841399"/>
              <a:gd name="connsiteX5" fmla="*/ 5183436 w 5809832"/>
              <a:gd name="connsiteY5" fmla="*/ 2003525 h 4841399"/>
              <a:gd name="connsiteX6" fmla="*/ 4637171 w 5809832"/>
              <a:gd name="connsiteY6" fmla="*/ 2727920 h 4841399"/>
              <a:gd name="connsiteX7" fmla="*/ 4803426 w 5809832"/>
              <a:gd name="connsiteY7" fmla="*/ 3345437 h 4841399"/>
              <a:gd name="connsiteX8" fmla="*/ 5622823 w 5809832"/>
              <a:gd name="connsiteY8" fmla="*/ 3594819 h 4841399"/>
              <a:gd name="connsiteX9" fmla="*/ 5480319 w 5809832"/>
              <a:gd name="connsiteY9" fmla="*/ 4794227 h 4841399"/>
              <a:gd name="connsiteX10" fmla="*/ 3782148 w 5809832"/>
              <a:gd name="connsiteY10" fmla="*/ 3879827 h 4841399"/>
              <a:gd name="connsiteX11" fmla="*/ 2939000 w 5809832"/>
              <a:gd name="connsiteY11" fmla="*/ 3820450 h 4841399"/>
              <a:gd name="connsiteX12" fmla="*/ 2190854 w 5809832"/>
              <a:gd name="connsiteY12" fmla="*/ 4829853 h 4841399"/>
              <a:gd name="connsiteX13" fmla="*/ 872693 w 5809832"/>
              <a:gd name="connsiteY13" fmla="*/ 4081707 h 4841399"/>
              <a:gd name="connsiteX14" fmla="*/ 2226480 w 5809832"/>
              <a:gd name="connsiteY14" fmla="*/ 3036679 h 4841399"/>
              <a:gd name="connsiteX15" fmla="*/ 1953348 w 5809832"/>
              <a:gd name="connsiteY15" fmla="*/ 2336035 h 4841399"/>
              <a:gd name="connsiteX16" fmla="*/ 195800 w 5809832"/>
              <a:gd name="connsiteY16" fmla="*/ 2122279 h 4841399"/>
              <a:gd name="connsiteX17" fmla="*/ 373930 w 5809832"/>
              <a:gd name="connsiteY17" fmla="*/ 1231629 h 4841399"/>
              <a:gd name="connsiteX18" fmla="*/ 1846470 w 5809832"/>
              <a:gd name="connsiteY18" fmla="*/ 1552263 h 4841399"/>
              <a:gd name="connsiteX19" fmla="*/ 2190854 w 5809832"/>
              <a:gd name="connsiteY19" fmla="*/ 1207879 h 4841399"/>
              <a:gd name="connsiteX20" fmla="*/ 1882096 w 5809832"/>
              <a:gd name="connsiteY20" fmla="*/ 174725 h 4841399"/>
              <a:gd name="connsiteX0" fmla="*/ 1882096 w 5704276"/>
              <a:gd name="connsiteY0" fmla="*/ 174725 h 4832827"/>
              <a:gd name="connsiteX1" fmla="*/ 3140880 w 5704276"/>
              <a:gd name="connsiteY1" fmla="*/ 79723 h 4832827"/>
              <a:gd name="connsiteX2" fmla="*/ 3509015 w 5704276"/>
              <a:gd name="connsiteY2" fmla="*/ 994122 h 4832827"/>
              <a:gd name="connsiteX3" fmla="*/ 4043405 w 5704276"/>
              <a:gd name="connsiteY3" fmla="*/ 1338507 h 4832827"/>
              <a:gd name="connsiteX4" fmla="*/ 4589670 w 5704276"/>
              <a:gd name="connsiteY4" fmla="*/ 1065375 h 4832827"/>
              <a:gd name="connsiteX5" fmla="*/ 5183436 w 5704276"/>
              <a:gd name="connsiteY5" fmla="*/ 2003525 h 4832827"/>
              <a:gd name="connsiteX6" fmla="*/ 4637171 w 5704276"/>
              <a:gd name="connsiteY6" fmla="*/ 2727920 h 4832827"/>
              <a:gd name="connsiteX7" fmla="*/ 4803426 w 5704276"/>
              <a:gd name="connsiteY7" fmla="*/ 3345437 h 4832827"/>
              <a:gd name="connsiteX8" fmla="*/ 5622823 w 5704276"/>
              <a:gd name="connsiteY8" fmla="*/ 3594819 h 4832827"/>
              <a:gd name="connsiteX9" fmla="*/ 5290314 w 5704276"/>
              <a:gd name="connsiteY9" fmla="*/ 4497344 h 4832827"/>
              <a:gd name="connsiteX10" fmla="*/ 3782148 w 5704276"/>
              <a:gd name="connsiteY10" fmla="*/ 3879827 h 4832827"/>
              <a:gd name="connsiteX11" fmla="*/ 2939000 w 5704276"/>
              <a:gd name="connsiteY11" fmla="*/ 3820450 h 4832827"/>
              <a:gd name="connsiteX12" fmla="*/ 2190854 w 5704276"/>
              <a:gd name="connsiteY12" fmla="*/ 4829853 h 4832827"/>
              <a:gd name="connsiteX13" fmla="*/ 872693 w 5704276"/>
              <a:gd name="connsiteY13" fmla="*/ 4081707 h 4832827"/>
              <a:gd name="connsiteX14" fmla="*/ 2226480 w 5704276"/>
              <a:gd name="connsiteY14" fmla="*/ 3036679 h 4832827"/>
              <a:gd name="connsiteX15" fmla="*/ 1953348 w 5704276"/>
              <a:gd name="connsiteY15" fmla="*/ 2336035 h 4832827"/>
              <a:gd name="connsiteX16" fmla="*/ 195800 w 5704276"/>
              <a:gd name="connsiteY16" fmla="*/ 2122279 h 4832827"/>
              <a:gd name="connsiteX17" fmla="*/ 373930 w 5704276"/>
              <a:gd name="connsiteY17" fmla="*/ 1231629 h 4832827"/>
              <a:gd name="connsiteX18" fmla="*/ 1846470 w 5704276"/>
              <a:gd name="connsiteY18" fmla="*/ 1552263 h 4832827"/>
              <a:gd name="connsiteX19" fmla="*/ 2190854 w 5704276"/>
              <a:gd name="connsiteY19" fmla="*/ 1207879 h 4832827"/>
              <a:gd name="connsiteX20" fmla="*/ 1882096 w 5704276"/>
              <a:gd name="connsiteY20" fmla="*/ 174725 h 4832827"/>
              <a:gd name="connsiteX0" fmla="*/ 1882096 w 5644673"/>
              <a:gd name="connsiteY0" fmla="*/ 174725 h 4832827"/>
              <a:gd name="connsiteX1" fmla="*/ 3140880 w 5644673"/>
              <a:gd name="connsiteY1" fmla="*/ 79723 h 4832827"/>
              <a:gd name="connsiteX2" fmla="*/ 3509015 w 5644673"/>
              <a:gd name="connsiteY2" fmla="*/ 994122 h 4832827"/>
              <a:gd name="connsiteX3" fmla="*/ 4043405 w 5644673"/>
              <a:gd name="connsiteY3" fmla="*/ 1338507 h 4832827"/>
              <a:gd name="connsiteX4" fmla="*/ 4589670 w 5644673"/>
              <a:gd name="connsiteY4" fmla="*/ 1065375 h 4832827"/>
              <a:gd name="connsiteX5" fmla="*/ 5183436 w 5644673"/>
              <a:gd name="connsiteY5" fmla="*/ 2003525 h 4832827"/>
              <a:gd name="connsiteX6" fmla="*/ 4637171 w 5644673"/>
              <a:gd name="connsiteY6" fmla="*/ 2727920 h 4832827"/>
              <a:gd name="connsiteX7" fmla="*/ 4803426 w 5644673"/>
              <a:gd name="connsiteY7" fmla="*/ 3345437 h 4832827"/>
              <a:gd name="connsiteX8" fmla="*/ 5622823 w 5644673"/>
              <a:gd name="connsiteY8" fmla="*/ 3594819 h 4832827"/>
              <a:gd name="connsiteX9" fmla="*/ 5290314 w 5644673"/>
              <a:gd name="connsiteY9" fmla="*/ 4497344 h 4832827"/>
              <a:gd name="connsiteX10" fmla="*/ 4055280 w 5644673"/>
              <a:gd name="connsiteY10" fmla="*/ 4176711 h 4832827"/>
              <a:gd name="connsiteX11" fmla="*/ 2939000 w 5644673"/>
              <a:gd name="connsiteY11" fmla="*/ 3820450 h 4832827"/>
              <a:gd name="connsiteX12" fmla="*/ 2190854 w 5644673"/>
              <a:gd name="connsiteY12" fmla="*/ 4829853 h 4832827"/>
              <a:gd name="connsiteX13" fmla="*/ 872693 w 5644673"/>
              <a:gd name="connsiteY13" fmla="*/ 4081707 h 4832827"/>
              <a:gd name="connsiteX14" fmla="*/ 2226480 w 5644673"/>
              <a:gd name="connsiteY14" fmla="*/ 3036679 h 4832827"/>
              <a:gd name="connsiteX15" fmla="*/ 1953348 w 5644673"/>
              <a:gd name="connsiteY15" fmla="*/ 2336035 h 4832827"/>
              <a:gd name="connsiteX16" fmla="*/ 195800 w 5644673"/>
              <a:gd name="connsiteY16" fmla="*/ 2122279 h 4832827"/>
              <a:gd name="connsiteX17" fmla="*/ 373930 w 5644673"/>
              <a:gd name="connsiteY17" fmla="*/ 1231629 h 4832827"/>
              <a:gd name="connsiteX18" fmla="*/ 1846470 w 5644673"/>
              <a:gd name="connsiteY18" fmla="*/ 1552263 h 4832827"/>
              <a:gd name="connsiteX19" fmla="*/ 2190854 w 5644673"/>
              <a:gd name="connsiteY19" fmla="*/ 1207879 h 4832827"/>
              <a:gd name="connsiteX20" fmla="*/ 1882096 w 5644673"/>
              <a:gd name="connsiteY20" fmla="*/ 174725 h 4832827"/>
              <a:gd name="connsiteX0" fmla="*/ 1882096 w 5644673"/>
              <a:gd name="connsiteY0" fmla="*/ 174725 h 4829871"/>
              <a:gd name="connsiteX1" fmla="*/ 3140880 w 5644673"/>
              <a:gd name="connsiteY1" fmla="*/ 79723 h 4829871"/>
              <a:gd name="connsiteX2" fmla="*/ 3509015 w 5644673"/>
              <a:gd name="connsiteY2" fmla="*/ 994122 h 4829871"/>
              <a:gd name="connsiteX3" fmla="*/ 4043405 w 5644673"/>
              <a:gd name="connsiteY3" fmla="*/ 1338507 h 4829871"/>
              <a:gd name="connsiteX4" fmla="*/ 4589670 w 5644673"/>
              <a:gd name="connsiteY4" fmla="*/ 1065375 h 4829871"/>
              <a:gd name="connsiteX5" fmla="*/ 5183436 w 5644673"/>
              <a:gd name="connsiteY5" fmla="*/ 2003525 h 4829871"/>
              <a:gd name="connsiteX6" fmla="*/ 4637171 w 5644673"/>
              <a:gd name="connsiteY6" fmla="*/ 2727920 h 4829871"/>
              <a:gd name="connsiteX7" fmla="*/ 4803426 w 5644673"/>
              <a:gd name="connsiteY7" fmla="*/ 3345437 h 4829871"/>
              <a:gd name="connsiteX8" fmla="*/ 5622823 w 5644673"/>
              <a:gd name="connsiteY8" fmla="*/ 3594819 h 4829871"/>
              <a:gd name="connsiteX9" fmla="*/ 5290314 w 5644673"/>
              <a:gd name="connsiteY9" fmla="*/ 4497344 h 4829871"/>
              <a:gd name="connsiteX10" fmla="*/ 4055280 w 5644673"/>
              <a:gd name="connsiteY10" fmla="*/ 4176711 h 4829871"/>
              <a:gd name="connsiteX11" fmla="*/ 3140881 w 5644673"/>
              <a:gd name="connsiteY11" fmla="*/ 4105458 h 4829871"/>
              <a:gd name="connsiteX12" fmla="*/ 2190854 w 5644673"/>
              <a:gd name="connsiteY12" fmla="*/ 4829853 h 4829871"/>
              <a:gd name="connsiteX13" fmla="*/ 872693 w 5644673"/>
              <a:gd name="connsiteY13" fmla="*/ 4081707 h 4829871"/>
              <a:gd name="connsiteX14" fmla="*/ 2226480 w 5644673"/>
              <a:gd name="connsiteY14" fmla="*/ 3036679 h 4829871"/>
              <a:gd name="connsiteX15" fmla="*/ 1953348 w 5644673"/>
              <a:gd name="connsiteY15" fmla="*/ 2336035 h 4829871"/>
              <a:gd name="connsiteX16" fmla="*/ 195800 w 5644673"/>
              <a:gd name="connsiteY16" fmla="*/ 2122279 h 4829871"/>
              <a:gd name="connsiteX17" fmla="*/ 373930 w 5644673"/>
              <a:gd name="connsiteY17" fmla="*/ 1231629 h 4829871"/>
              <a:gd name="connsiteX18" fmla="*/ 1846470 w 5644673"/>
              <a:gd name="connsiteY18" fmla="*/ 1552263 h 4829871"/>
              <a:gd name="connsiteX19" fmla="*/ 2190854 w 5644673"/>
              <a:gd name="connsiteY19" fmla="*/ 1207879 h 4829871"/>
              <a:gd name="connsiteX20" fmla="*/ 1882096 w 5644673"/>
              <a:gd name="connsiteY20" fmla="*/ 174725 h 4829871"/>
              <a:gd name="connsiteX0" fmla="*/ 1882096 w 5644673"/>
              <a:gd name="connsiteY0" fmla="*/ 174725 h 4835290"/>
              <a:gd name="connsiteX1" fmla="*/ 3140880 w 5644673"/>
              <a:gd name="connsiteY1" fmla="*/ 79723 h 4835290"/>
              <a:gd name="connsiteX2" fmla="*/ 3509015 w 5644673"/>
              <a:gd name="connsiteY2" fmla="*/ 994122 h 4835290"/>
              <a:gd name="connsiteX3" fmla="*/ 4043405 w 5644673"/>
              <a:gd name="connsiteY3" fmla="*/ 1338507 h 4835290"/>
              <a:gd name="connsiteX4" fmla="*/ 4589670 w 5644673"/>
              <a:gd name="connsiteY4" fmla="*/ 1065375 h 4835290"/>
              <a:gd name="connsiteX5" fmla="*/ 5183436 w 5644673"/>
              <a:gd name="connsiteY5" fmla="*/ 2003525 h 4835290"/>
              <a:gd name="connsiteX6" fmla="*/ 4637171 w 5644673"/>
              <a:gd name="connsiteY6" fmla="*/ 2727920 h 4835290"/>
              <a:gd name="connsiteX7" fmla="*/ 4803426 w 5644673"/>
              <a:gd name="connsiteY7" fmla="*/ 3345437 h 4835290"/>
              <a:gd name="connsiteX8" fmla="*/ 5622823 w 5644673"/>
              <a:gd name="connsiteY8" fmla="*/ 3594819 h 4835290"/>
              <a:gd name="connsiteX9" fmla="*/ 5290314 w 5644673"/>
              <a:gd name="connsiteY9" fmla="*/ 4497344 h 4835290"/>
              <a:gd name="connsiteX10" fmla="*/ 4055280 w 5644673"/>
              <a:gd name="connsiteY10" fmla="*/ 4176711 h 4835290"/>
              <a:gd name="connsiteX11" fmla="*/ 3140881 w 5644673"/>
              <a:gd name="connsiteY11" fmla="*/ 4105458 h 4835290"/>
              <a:gd name="connsiteX12" fmla="*/ 2190854 w 5644673"/>
              <a:gd name="connsiteY12" fmla="*/ 4829853 h 4835290"/>
              <a:gd name="connsiteX13" fmla="*/ 1822719 w 5644673"/>
              <a:gd name="connsiteY13" fmla="*/ 3666071 h 4835290"/>
              <a:gd name="connsiteX14" fmla="*/ 2226480 w 5644673"/>
              <a:gd name="connsiteY14" fmla="*/ 3036679 h 4835290"/>
              <a:gd name="connsiteX15" fmla="*/ 1953348 w 5644673"/>
              <a:gd name="connsiteY15" fmla="*/ 2336035 h 4835290"/>
              <a:gd name="connsiteX16" fmla="*/ 195800 w 5644673"/>
              <a:gd name="connsiteY16" fmla="*/ 2122279 h 4835290"/>
              <a:gd name="connsiteX17" fmla="*/ 373930 w 5644673"/>
              <a:gd name="connsiteY17" fmla="*/ 1231629 h 4835290"/>
              <a:gd name="connsiteX18" fmla="*/ 1846470 w 5644673"/>
              <a:gd name="connsiteY18" fmla="*/ 1552263 h 4835290"/>
              <a:gd name="connsiteX19" fmla="*/ 2190854 w 5644673"/>
              <a:gd name="connsiteY19" fmla="*/ 1207879 h 4835290"/>
              <a:gd name="connsiteX20" fmla="*/ 1882096 w 5644673"/>
              <a:gd name="connsiteY20" fmla="*/ 174725 h 4835290"/>
              <a:gd name="connsiteX0" fmla="*/ 1573490 w 5336067"/>
              <a:gd name="connsiteY0" fmla="*/ 174725 h 4835290"/>
              <a:gd name="connsiteX1" fmla="*/ 2832274 w 5336067"/>
              <a:gd name="connsiteY1" fmla="*/ 79723 h 4835290"/>
              <a:gd name="connsiteX2" fmla="*/ 3200409 w 5336067"/>
              <a:gd name="connsiteY2" fmla="*/ 994122 h 4835290"/>
              <a:gd name="connsiteX3" fmla="*/ 3734799 w 5336067"/>
              <a:gd name="connsiteY3" fmla="*/ 1338507 h 4835290"/>
              <a:gd name="connsiteX4" fmla="*/ 4281064 w 5336067"/>
              <a:gd name="connsiteY4" fmla="*/ 1065375 h 4835290"/>
              <a:gd name="connsiteX5" fmla="*/ 4874830 w 5336067"/>
              <a:gd name="connsiteY5" fmla="*/ 2003525 h 4835290"/>
              <a:gd name="connsiteX6" fmla="*/ 4328565 w 5336067"/>
              <a:gd name="connsiteY6" fmla="*/ 2727920 h 4835290"/>
              <a:gd name="connsiteX7" fmla="*/ 4494820 w 5336067"/>
              <a:gd name="connsiteY7" fmla="*/ 3345437 h 4835290"/>
              <a:gd name="connsiteX8" fmla="*/ 5314217 w 5336067"/>
              <a:gd name="connsiteY8" fmla="*/ 3594819 h 4835290"/>
              <a:gd name="connsiteX9" fmla="*/ 4981708 w 5336067"/>
              <a:gd name="connsiteY9" fmla="*/ 4497344 h 4835290"/>
              <a:gd name="connsiteX10" fmla="*/ 3746674 w 5336067"/>
              <a:gd name="connsiteY10" fmla="*/ 4176711 h 4835290"/>
              <a:gd name="connsiteX11" fmla="*/ 2832275 w 5336067"/>
              <a:gd name="connsiteY11" fmla="*/ 4105458 h 4835290"/>
              <a:gd name="connsiteX12" fmla="*/ 1882248 w 5336067"/>
              <a:gd name="connsiteY12" fmla="*/ 4829853 h 4835290"/>
              <a:gd name="connsiteX13" fmla="*/ 1514113 w 5336067"/>
              <a:gd name="connsiteY13" fmla="*/ 3666071 h 4835290"/>
              <a:gd name="connsiteX14" fmla="*/ 1917874 w 5336067"/>
              <a:gd name="connsiteY14" fmla="*/ 3036679 h 4835290"/>
              <a:gd name="connsiteX15" fmla="*/ 1644742 w 5336067"/>
              <a:gd name="connsiteY15" fmla="*/ 2336035 h 4835290"/>
              <a:gd name="connsiteX16" fmla="*/ 397833 w 5336067"/>
              <a:gd name="connsiteY16" fmla="*/ 2407286 h 4835290"/>
              <a:gd name="connsiteX17" fmla="*/ 65324 w 5336067"/>
              <a:gd name="connsiteY17" fmla="*/ 1231629 h 4835290"/>
              <a:gd name="connsiteX18" fmla="*/ 1537864 w 5336067"/>
              <a:gd name="connsiteY18" fmla="*/ 1552263 h 4835290"/>
              <a:gd name="connsiteX19" fmla="*/ 1882248 w 5336067"/>
              <a:gd name="connsiteY19" fmla="*/ 1207879 h 4835290"/>
              <a:gd name="connsiteX20" fmla="*/ 1573490 w 5336067"/>
              <a:gd name="connsiteY20" fmla="*/ 174725 h 4835290"/>
              <a:gd name="connsiteX0" fmla="*/ 1271030 w 5033607"/>
              <a:gd name="connsiteY0" fmla="*/ 174725 h 4835290"/>
              <a:gd name="connsiteX1" fmla="*/ 2529814 w 5033607"/>
              <a:gd name="connsiteY1" fmla="*/ 79723 h 4835290"/>
              <a:gd name="connsiteX2" fmla="*/ 2897949 w 5033607"/>
              <a:gd name="connsiteY2" fmla="*/ 994122 h 4835290"/>
              <a:gd name="connsiteX3" fmla="*/ 3432339 w 5033607"/>
              <a:gd name="connsiteY3" fmla="*/ 1338507 h 4835290"/>
              <a:gd name="connsiteX4" fmla="*/ 3978604 w 5033607"/>
              <a:gd name="connsiteY4" fmla="*/ 1065375 h 4835290"/>
              <a:gd name="connsiteX5" fmla="*/ 4572370 w 5033607"/>
              <a:gd name="connsiteY5" fmla="*/ 2003525 h 4835290"/>
              <a:gd name="connsiteX6" fmla="*/ 4026105 w 5033607"/>
              <a:gd name="connsiteY6" fmla="*/ 2727920 h 4835290"/>
              <a:gd name="connsiteX7" fmla="*/ 4192360 w 5033607"/>
              <a:gd name="connsiteY7" fmla="*/ 3345437 h 4835290"/>
              <a:gd name="connsiteX8" fmla="*/ 5011757 w 5033607"/>
              <a:gd name="connsiteY8" fmla="*/ 3594819 h 4835290"/>
              <a:gd name="connsiteX9" fmla="*/ 4679248 w 5033607"/>
              <a:gd name="connsiteY9" fmla="*/ 4497344 h 4835290"/>
              <a:gd name="connsiteX10" fmla="*/ 3444214 w 5033607"/>
              <a:gd name="connsiteY10" fmla="*/ 4176711 h 4835290"/>
              <a:gd name="connsiteX11" fmla="*/ 2529815 w 5033607"/>
              <a:gd name="connsiteY11" fmla="*/ 4105458 h 4835290"/>
              <a:gd name="connsiteX12" fmla="*/ 1579788 w 5033607"/>
              <a:gd name="connsiteY12" fmla="*/ 4829853 h 4835290"/>
              <a:gd name="connsiteX13" fmla="*/ 1211653 w 5033607"/>
              <a:gd name="connsiteY13" fmla="*/ 3666071 h 4835290"/>
              <a:gd name="connsiteX14" fmla="*/ 1615414 w 5033607"/>
              <a:gd name="connsiteY14" fmla="*/ 3036679 h 4835290"/>
              <a:gd name="connsiteX15" fmla="*/ 1342282 w 5033607"/>
              <a:gd name="connsiteY15" fmla="*/ 2336035 h 4835290"/>
              <a:gd name="connsiteX16" fmla="*/ 95373 w 5033607"/>
              <a:gd name="connsiteY16" fmla="*/ 2407286 h 4835290"/>
              <a:gd name="connsiteX17" fmla="*/ 214126 w 5033607"/>
              <a:gd name="connsiteY17" fmla="*/ 1326632 h 4835290"/>
              <a:gd name="connsiteX18" fmla="*/ 1235404 w 5033607"/>
              <a:gd name="connsiteY18" fmla="*/ 1552263 h 4835290"/>
              <a:gd name="connsiteX19" fmla="*/ 1579788 w 5033607"/>
              <a:gd name="connsiteY19" fmla="*/ 1207879 h 4835290"/>
              <a:gd name="connsiteX20" fmla="*/ 1271030 w 5033607"/>
              <a:gd name="connsiteY20" fmla="*/ 174725 h 4835290"/>
              <a:gd name="connsiteX0" fmla="*/ 1263184 w 5025761"/>
              <a:gd name="connsiteY0" fmla="*/ 174725 h 4835290"/>
              <a:gd name="connsiteX1" fmla="*/ 2521968 w 5025761"/>
              <a:gd name="connsiteY1" fmla="*/ 79723 h 4835290"/>
              <a:gd name="connsiteX2" fmla="*/ 2890103 w 5025761"/>
              <a:gd name="connsiteY2" fmla="*/ 994122 h 4835290"/>
              <a:gd name="connsiteX3" fmla="*/ 3424493 w 5025761"/>
              <a:gd name="connsiteY3" fmla="*/ 1338507 h 4835290"/>
              <a:gd name="connsiteX4" fmla="*/ 3970758 w 5025761"/>
              <a:gd name="connsiteY4" fmla="*/ 1065375 h 4835290"/>
              <a:gd name="connsiteX5" fmla="*/ 4564524 w 5025761"/>
              <a:gd name="connsiteY5" fmla="*/ 2003525 h 4835290"/>
              <a:gd name="connsiteX6" fmla="*/ 4018259 w 5025761"/>
              <a:gd name="connsiteY6" fmla="*/ 2727920 h 4835290"/>
              <a:gd name="connsiteX7" fmla="*/ 4184514 w 5025761"/>
              <a:gd name="connsiteY7" fmla="*/ 3345437 h 4835290"/>
              <a:gd name="connsiteX8" fmla="*/ 5003911 w 5025761"/>
              <a:gd name="connsiteY8" fmla="*/ 3594819 h 4835290"/>
              <a:gd name="connsiteX9" fmla="*/ 4671402 w 5025761"/>
              <a:gd name="connsiteY9" fmla="*/ 4497344 h 4835290"/>
              <a:gd name="connsiteX10" fmla="*/ 3436368 w 5025761"/>
              <a:gd name="connsiteY10" fmla="*/ 4176711 h 4835290"/>
              <a:gd name="connsiteX11" fmla="*/ 2521969 w 5025761"/>
              <a:gd name="connsiteY11" fmla="*/ 4105458 h 4835290"/>
              <a:gd name="connsiteX12" fmla="*/ 1571942 w 5025761"/>
              <a:gd name="connsiteY12" fmla="*/ 4829853 h 4835290"/>
              <a:gd name="connsiteX13" fmla="*/ 1203807 w 5025761"/>
              <a:gd name="connsiteY13" fmla="*/ 3666071 h 4835290"/>
              <a:gd name="connsiteX14" fmla="*/ 1607568 w 5025761"/>
              <a:gd name="connsiteY14" fmla="*/ 3036679 h 4835290"/>
              <a:gd name="connsiteX15" fmla="*/ 1334436 w 5025761"/>
              <a:gd name="connsiteY15" fmla="*/ 2336035 h 4835290"/>
              <a:gd name="connsiteX16" fmla="*/ 87527 w 5025761"/>
              <a:gd name="connsiteY16" fmla="*/ 2407286 h 4835290"/>
              <a:gd name="connsiteX17" fmla="*/ 206280 w 5025761"/>
              <a:gd name="connsiteY17" fmla="*/ 1326632 h 4835290"/>
              <a:gd name="connsiteX18" fmla="*/ 1025678 w 5025761"/>
              <a:gd name="connsiteY18" fmla="*/ 1350383 h 4835290"/>
              <a:gd name="connsiteX19" fmla="*/ 1571942 w 5025761"/>
              <a:gd name="connsiteY19" fmla="*/ 1207879 h 4835290"/>
              <a:gd name="connsiteX20" fmla="*/ 1263184 w 5025761"/>
              <a:gd name="connsiteY20" fmla="*/ 174725 h 4835290"/>
              <a:gd name="connsiteX0" fmla="*/ 1263184 w 5025761"/>
              <a:gd name="connsiteY0" fmla="*/ 164292 h 4824857"/>
              <a:gd name="connsiteX1" fmla="*/ 2521968 w 5025761"/>
              <a:gd name="connsiteY1" fmla="*/ 69290 h 4824857"/>
              <a:gd name="connsiteX2" fmla="*/ 2890103 w 5025761"/>
              <a:gd name="connsiteY2" fmla="*/ 983689 h 4824857"/>
              <a:gd name="connsiteX3" fmla="*/ 3424493 w 5025761"/>
              <a:gd name="connsiteY3" fmla="*/ 1328074 h 4824857"/>
              <a:gd name="connsiteX4" fmla="*/ 3970758 w 5025761"/>
              <a:gd name="connsiteY4" fmla="*/ 1054942 h 4824857"/>
              <a:gd name="connsiteX5" fmla="*/ 4564524 w 5025761"/>
              <a:gd name="connsiteY5" fmla="*/ 1993092 h 4824857"/>
              <a:gd name="connsiteX6" fmla="*/ 4018259 w 5025761"/>
              <a:gd name="connsiteY6" fmla="*/ 2717487 h 4824857"/>
              <a:gd name="connsiteX7" fmla="*/ 4184514 w 5025761"/>
              <a:gd name="connsiteY7" fmla="*/ 3335004 h 4824857"/>
              <a:gd name="connsiteX8" fmla="*/ 5003911 w 5025761"/>
              <a:gd name="connsiteY8" fmla="*/ 3584386 h 4824857"/>
              <a:gd name="connsiteX9" fmla="*/ 4671402 w 5025761"/>
              <a:gd name="connsiteY9" fmla="*/ 4486911 h 4824857"/>
              <a:gd name="connsiteX10" fmla="*/ 3436368 w 5025761"/>
              <a:gd name="connsiteY10" fmla="*/ 4166278 h 4824857"/>
              <a:gd name="connsiteX11" fmla="*/ 2521969 w 5025761"/>
              <a:gd name="connsiteY11" fmla="*/ 4095025 h 4824857"/>
              <a:gd name="connsiteX12" fmla="*/ 1571942 w 5025761"/>
              <a:gd name="connsiteY12" fmla="*/ 4819420 h 4824857"/>
              <a:gd name="connsiteX13" fmla="*/ 1203807 w 5025761"/>
              <a:gd name="connsiteY13" fmla="*/ 3655638 h 4824857"/>
              <a:gd name="connsiteX14" fmla="*/ 1607568 w 5025761"/>
              <a:gd name="connsiteY14" fmla="*/ 3026246 h 4824857"/>
              <a:gd name="connsiteX15" fmla="*/ 1334436 w 5025761"/>
              <a:gd name="connsiteY15" fmla="*/ 2325602 h 4824857"/>
              <a:gd name="connsiteX16" fmla="*/ 87527 w 5025761"/>
              <a:gd name="connsiteY16" fmla="*/ 2396853 h 4824857"/>
              <a:gd name="connsiteX17" fmla="*/ 206280 w 5025761"/>
              <a:gd name="connsiteY17" fmla="*/ 1316199 h 4824857"/>
              <a:gd name="connsiteX18" fmla="*/ 1025678 w 5025761"/>
              <a:gd name="connsiteY18" fmla="*/ 1339950 h 4824857"/>
              <a:gd name="connsiteX19" fmla="*/ 1275059 w 5025761"/>
              <a:gd name="connsiteY19" fmla="*/ 959940 h 4824857"/>
              <a:gd name="connsiteX20" fmla="*/ 1263184 w 5025761"/>
              <a:gd name="connsiteY20" fmla="*/ 164292 h 4824857"/>
              <a:gd name="connsiteX0" fmla="*/ 1465065 w 5025761"/>
              <a:gd name="connsiteY0" fmla="*/ 241485 h 4795172"/>
              <a:gd name="connsiteX1" fmla="*/ 2521968 w 5025761"/>
              <a:gd name="connsiteY1" fmla="*/ 39605 h 4795172"/>
              <a:gd name="connsiteX2" fmla="*/ 2890103 w 5025761"/>
              <a:gd name="connsiteY2" fmla="*/ 954004 h 4795172"/>
              <a:gd name="connsiteX3" fmla="*/ 3424493 w 5025761"/>
              <a:gd name="connsiteY3" fmla="*/ 1298389 h 4795172"/>
              <a:gd name="connsiteX4" fmla="*/ 3970758 w 5025761"/>
              <a:gd name="connsiteY4" fmla="*/ 1025257 h 4795172"/>
              <a:gd name="connsiteX5" fmla="*/ 4564524 w 5025761"/>
              <a:gd name="connsiteY5" fmla="*/ 1963407 h 4795172"/>
              <a:gd name="connsiteX6" fmla="*/ 4018259 w 5025761"/>
              <a:gd name="connsiteY6" fmla="*/ 2687802 h 4795172"/>
              <a:gd name="connsiteX7" fmla="*/ 4184514 w 5025761"/>
              <a:gd name="connsiteY7" fmla="*/ 3305319 h 4795172"/>
              <a:gd name="connsiteX8" fmla="*/ 5003911 w 5025761"/>
              <a:gd name="connsiteY8" fmla="*/ 3554701 h 4795172"/>
              <a:gd name="connsiteX9" fmla="*/ 4671402 w 5025761"/>
              <a:gd name="connsiteY9" fmla="*/ 4457226 h 4795172"/>
              <a:gd name="connsiteX10" fmla="*/ 3436368 w 5025761"/>
              <a:gd name="connsiteY10" fmla="*/ 4136593 h 4795172"/>
              <a:gd name="connsiteX11" fmla="*/ 2521969 w 5025761"/>
              <a:gd name="connsiteY11" fmla="*/ 4065340 h 4795172"/>
              <a:gd name="connsiteX12" fmla="*/ 1571942 w 5025761"/>
              <a:gd name="connsiteY12" fmla="*/ 4789735 h 4795172"/>
              <a:gd name="connsiteX13" fmla="*/ 1203807 w 5025761"/>
              <a:gd name="connsiteY13" fmla="*/ 3625953 h 4795172"/>
              <a:gd name="connsiteX14" fmla="*/ 1607568 w 5025761"/>
              <a:gd name="connsiteY14" fmla="*/ 2996561 h 4795172"/>
              <a:gd name="connsiteX15" fmla="*/ 1334436 w 5025761"/>
              <a:gd name="connsiteY15" fmla="*/ 2295917 h 4795172"/>
              <a:gd name="connsiteX16" fmla="*/ 87527 w 5025761"/>
              <a:gd name="connsiteY16" fmla="*/ 2367168 h 4795172"/>
              <a:gd name="connsiteX17" fmla="*/ 206280 w 5025761"/>
              <a:gd name="connsiteY17" fmla="*/ 1286514 h 4795172"/>
              <a:gd name="connsiteX18" fmla="*/ 1025678 w 5025761"/>
              <a:gd name="connsiteY18" fmla="*/ 1310265 h 4795172"/>
              <a:gd name="connsiteX19" fmla="*/ 1275059 w 5025761"/>
              <a:gd name="connsiteY19" fmla="*/ 930255 h 4795172"/>
              <a:gd name="connsiteX20" fmla="*/ 1465065 w 5025761"/>
              <a:gd name="connsiteY20" fmla="*/ 241485 h 4795172"/>
              <a:gd name="connsiteX0" fmla="*/ 1465065 w 5025761"/>
              <a:gd name="connsiteY0" fmla="*/ 170947 h 4724634"/>
              <a:gd name="connsiteX1" fmla="*/ 2379464 w 5025761"/>
              <a:gd name="connsiteY1" fmla="*/ 52194 h 4724634"/>
              <a:gd name="connsiteX2" fmla="*/ 2890103 w 5025761"/>
              <a:gd name="connsiteY2" fmla="*/ 883466 h 4724634"/>
              <a:gd name="connsiteX3" fmla="*/ 3424493 w 5025761"/>
              <a:gd name="connsiteY3" fmla="*/ 1227851 h 4724634"/>
              <a:gd name="connsiteX4" fmla="*/ 3970758 w 5025761"/>
              <a:gd name="connsiteY4" fmla="*/ 954719 h 4724634"/>
              <a:gd name="connsiteX5" fmla="*/ 4564524 w 5025761"/>
              <a:gd name="connsiteY5" fmla="*/ 1892869 h 4724634"/>
              <a:gd name="connsiteX6" fmla="*/ 4018259 w 5025761"/>
              <a:gd name="connsiteY6" fmla="*/ 2617264 h 4724634"/>
              <a:gd name="connsiteX7" fmla="*/ 4184514 w 5025761"/>
              <a:gd name="connsiteY7" fmla="*/ 3234781 h 4724634"/>
              <a:gd name="connsiteX8" fmla="*/ 5003911 w 5025761"/>
              <a:gd name="connsiteY8" fmla="*/ 3484163 h 4724634"/>
              <a:gd name="connsiteX9" fmla="*/ 4671402 w 5025761"/>
              <a:gd name="connsiteY9" fmla="*/ 4386688 h 4724634"/>
              <a:gd name="connsiteX10" fmla="*/ 3436368 w 5025761"/>
              <a:gd name="connsiteY10" fmla="*/ 4066055 h 4724634"/>
              <a:gd name="connsiteX11" fmla="*/ 2521969 w 5025761"/>
              <a:gd name="connsiteY11" fmla="*/ 3994802 h 4724634"/>
              <a:gd name="connsiteX12" fmla="*/ 1571942 w 5025761"/>
              <a:gd name="connsiteY12" fmla="*/ 4719197 h 4724634"/>
              <a:gd name="connsiteX13" fmla="*/ 1203807 w 5025761"/>
              <a:gd name="connsiteY13" fmla="*/ 3555415 h 4724634"/>
              <a:gd name="connsiteX14" fmla="*/ 1607568 w 5025761"/>
              <a:gd name="connsiteY14" fmla="*/ 2926023 h 4724634"/>
              <a:gd name="connsiteX15" fmla="*/ 1334436 w 5025761"/>
              <a:gd name="connsiteY15" fmla="*/ 2225379 h 4724634"/>
              <a:gd name="connsiteX16" fmla="*/ 87527 w 5025761"/>
              <a:gd name="connsiteY16" fmla="*/ 2296630 h 4724634"/>
              <a:gd name="connsiteX17" fmla="*/ 206280 w 5025761"/>
              <a:gd name="connsiteY17" fmla="*/ 1215976 h 4724634"/>
              <a:gd name="connsiteX18" fmla="*/ 1025678 w 5025761"/>
              <a:gd name="connsiteY18" fmla="*/ 1239727 h 4724634"/>
              <a:gd name="connsiteX19" fmla="*/ 1275059 w 5025761"/>
              <a:gd name="connsiteY19" fmla="*/ 859717 h 4724634"/>
              <a:gd name="connsiteX20" fmla="*/ 1465065 w 5025761"/>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601411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4634"/>
              <a:gd name="connsiteX1" fmla="*/ 2373307 w 5019604"/>
              <a:gd name="connsiteY1" fmla="*/ 52194 h 4724634"/>
              <a:gd name="connsiteX2" fmla="*/ 2883946 w 5019604"/>
              <a:gd name="connsiteY2" fmla="*/ 883466 h 4724634"/>
              <a:gd name="connsiteX3" fmla="*/ 3418336 w 5019604"/>
              <a:gd name="connsiteY3" fmla="*/ 1227851 h 4724634"/>
              <a:gd name="connsiteX4" fmla="*/ 3964601 w 5019604"/>
              <a:gd name="connsiteY4" fmla="*/ 954719 h 4724634"/>
              <a:gd name="connsiteX5" fmla="*/ 4558367 w 5019604"/>
              <a:gd name="connsiteY5" fmla="*/ 1892869 h 4724634"/>
              <a:gd name="connsiteX6" fmla="*/ 4012102 w 5019604"/>
              <a:gd name="connsiteY6" fmla="*/ 2617264 h 4724634"/>
              <a:gd name="connsiteX7" fmla="*/ 4178357 w 5019604"/>
              <a:gd name="connsiteY7" fmla="*/ 3234781 h 4724634"/>
              <a:gd name="connsiteX8" fmla="*/ 4997754 w 5019604"/>
              <a:gd name="connsiteY8" fmla="*/ 3484163 h 4724634"/>
              <a:gd name="connsiteX9" fmla="*/ 4665245 w 5019604"/>
              <a:gd name="connsiteY9" fmla="*/ 4386688 h 4724634"/>
              <a:gd name="connsiteX10" fmla="*/ 3430211 w 5019604"/>
              <a:gd name="connsiteY10" fmla="*/ 4066055 h 4724634"/>
              <a:gd name="connsiteX11" fmla="*/ 2515812 w 5019604"/>
              <a:gd name="connsiteY11" fmla="*/ 3994802 h 4724634"/>
              <a:gd name="connsiteX12" fmla="*/ 1565785 w 5019604"/>
              <a:gd name="connsiteY12" fmla="*/ 4719197 h 4724634"/>
              <a:gd name="connsiteX13" fmla="*/ 1197650 w 5019604"/>
              <a:gd name="connsiteY13" fmla="*/ 3555415 h 4724634"/>
              <a:gd name="connsiteX14" fmla="*/ 1411405 w 5019604"/>
              <a:gd name="connsiteY14" fmla="*/ 2926023 h 4724634"/>
              <a:gd name="connsiteX15" fmla="*/ 1245152 w 5019604"/>
              <a:gd name="connsiteY15" fmla="*/ 2439134 h 4724634"/>
              <a:gd name="connsiteX16" fmla="*/ 81370 w 5019604"/>
              <a:gd name="connsiteY16" fmla="*/ 2296630 h 4724634"/>
              <a:gd name="connsiteX17" fmla="*/ 200123 w 5019604"/>
              <a:gd name="connsiteY17" fmla="*/ 1215976 h 4724634"/>
              <a:gd name="connsiteX18" fmla="*/ 1019521 w 5019604"/>
              <a:gd name="connsiteY18" fmla="*/ 1239727 h 4724634"/>
              <a:gd name="connsiteX19" fmla="*/ 1268902 w 5019604"/>
              <a:gd name="connsiteY19" fmla="*/ 859717 h 4724634"/>
              <a:gd name="connsiteX20" fmla="*/ 1458908 w 5019604"/>
              <a:gd name="connsiteY20" fmla="*/ 170947 h 4724634"/>
              <a:gd name="connsiteX0" fmla="*/ 1458908 w 5019604"/>
              <a:gd name="connsiteY0" fmla="*/ 170947 h 4721259"/>
              <a:gd name="connsiteX1" fmla="*/ 2373307 w 5019604"/>
              <a:gd name="connsiteY1" fmla="*/ 52194 h 4721259"/>
              <a:gd name="connsiteX2" fmla="*/ 2883946 w 5019604"/>
              <a:gd name="connsiteY2" fmla="*/ 883466 h 4721259"/>
              <a:gd name="connsiteX3" fmla="*/ 3418336 w 5019604"/>
              <a:gd name="connsiteY3" fmla="*/ 1227851 h 4721259"/>
              <a:gd name="connsiteX4" fmla="*/ 3964601 w 5019604"/>
              <a:gd name="connsiteY4" fmla="*/ 954719 h 4721259"/>
              <a:gd name="connsiteX5" fmla="*/ 4558367 w 5019604"/>
              <a:gd name="connsiteY5" fmla="*/ 1892869 h 4721259"/>
              <a:gd name="connsiteX6" fmla="*/ 4012102 w 5019604"/>
              <a:gd name="connsiteY6" fmla="*/ 2617264 h 4721259"/>
              <a:gd name="connsiteX7" fmla="*/ 4178357 w 5019604"/>
              <a:gd name="connsiteY7" fmla="*/ 3234781 h 4721259"/>
              <a:gd name="connsiteX8" fmla="*/ 4997754 w 5019604"/>
              <a:gd name="connsiteY8" fmla="*/ 3484163 h 4721259"/>
              <a:gd name="connsiteX9" fmla="*/ 4665245 w 5019604"/>
              <a:gd name="connsiteY9" fmla="*/ 4386688 h 4721259"/>
              <a:gd name="connsiteX10" fmla="*/ 3430211 w 5019604"/>
              <a:gd name="connsiteY10" fmla="*/ 4066055 h 4721259"/>
              <a:gd name="connsiteX11" fmla="*/ 2515812 w 5019604"/>
              <a:gd name="connsiteY11" fmla="*/ 3994802 h 4721259"/>
              <a:gd name="connsiteX12" fmla="*/ 1565785 w 5019604"/>
              <a:gd name="connsiteY12" fmla="*/ 4719197 h 4721259"/>
              <a:gd name="connsiteX13" fmla="*/ 1007644 w 5019604"/>
              <a:gd name="connsiteY13" fmla="*/ 3733545 h 4721259"/>
              <a:gd name="connsiteX14" fmla="*/ 1411405 w 5019604"/>
              <a:gd name="connsiteY14" fmla="*/ 2926023 h 4721259"/>
              <a:gd name="connsiteX15" fmla="*/ 1245152 w 5019604"/>
              <a:gd name="connsiteY15" fmla="*/ 2439134 h 4721259"/>
              <a:gd name="connsiteX16" fmla="*/ 81370 w 5019604"/>
              <a:gd name="connsiteY16" fmla="*/ 2296630 h 4721259"/>
              <a:gd name="connsiteX17" fmla="*/ 200123 w 5019604"/>
              <a:gd name="connsiteY17" fmla="*/ 1215976 h 4721259"/>
              <a:gd name="connsiteX18" fmla="*/ 1019521 w 5019604"/>
              <a:gd name="connsiteY18" fmla="*/ 1239727 h 4721259"/>
              <a:gd name="connsiteX19" fmla="*/ 1268902 w 5019604"/>
              <a:gd name="connsiteY19" fmla="*/ 859717 h 4721259"/>
              <a:gd name="connsiteX20" fmla="*/ 1458908 w 5019604"/>
              <a:gd name="connsiteY20" fmla="*/ 170947 h 4721259"/>
              <a:gd name="connsiteX0" fmla="*/ 1458908 w 5019604"/>
              <a:gd name="connsiteY0" fmla="*/ 170947 h 4403464"/>
              <a:gd name="connsiteX1" fmla="*/ 2373307 w 5019604"/>
              <a:gd name="connsiteY1" fmla="*/ 52194 h 4403464"/>
              <a:gd name="connsiteX2" fmla="*/ 2883946 w 5019604"/>
              <a:gd name="connsiteY2" fmla="*/ 883466 h 4403464"/>
              <a:gd name="connsiteX3" fmla="*/ 3418336 w 5019604"/>
              <a:gd name="connsiteY3" fmla="*/ 1227851 h 4403464"/>
              <a:gd name="connsiteX4" fmla="*/ 3964601 w 5019604"/>
              <a:gd name="connsiteY4" fmla="*/ 954719 h 4403464"/>
              <a:gd name="connsiteX5" fmla="*/ 4558367 w 5019604"/>
              <a:gd name="connsiteY5" fmla="*/ 1892869 h 4403464"/>
              <a:gd name="connsiteX6" fmla="*/ 4012102 w 5019604"/>
              <a:gd name="connsiteY6" fmla="*/ 2617264 h 4403464"/>
              <a:gd name="connsiteX7" fmla="*/ 4178357 w 5019604"/>
              <a:gd name="connsiteY7" fmla="*/ 3234781 h 4403464"/>
              <a:gd name="connsiteX8" fmla="*/ 4997754 w 5019604"/>
              <a:gd name="connsiteY8" fmla="*/ 3484163 h 4403464"/>
              <a:gd name="connsiteX9" fmla="*/ 4665245 w 5019604"/>
              <a:gd name="connsiteY9" fmla="*/ 4386688 h 4403464"/>
              <a:gd name="connsiteX10" fmla="*/ 3430211 w 5019604"/>
              <a:gd name="connsiteY10" fmla="*/ 4066055 h 4403464"/>
              <a:gd name="connsiteX11" fmla="*/ 2515812 w 5019604"/>
              <a:gd name="connsiteY11" fmla="*/ 3994802 h 4403464"/>
              <a:gd name="connsiteX12" fmla="*/ 1470782 w 5019604"/>
              <a:gd name="connsiteY12" fmla="*/ 4351062 h 4403464"/>
              <a:gd name="connsiteX13" fmla="*/ 1007644 w 5019604"/>
              <a:gd name="connsiteY13" fmla="*/ 3733545 h 4403464"/>
              <a:gd name="connsiteX14" fmla="*/ 1411405 w 5019604"/>
              <a:gd name="connsiteY14" fmla="*/ 2926023 h 4403464"/>
              <a:gd name="connsiteX15" fmla="*/ 1245152 w 5019604"/>
              <a:gd name="connsiteY15" fmla="*/ 2439134 h 4403464"/>
              <a:gd name="connsiteX16" fmla="*/ 81370 w 5019604"/>
              <a:gd name="connsiteY16" fmla="*/ 2296630 h 4403464"/>
              <a:gd name="connsiteX17" fmla="*/ 200123 w 5019604"/>
              <a:gd name="connsiteY17" fmla="*/ 1215976 h 4403464"/>
              <a:gd name="connsiteX18" fmla="*/ 1019521 w 5019604"/>
              <a:gd name="connsiteY18" fmla="*/ 1239727 h 4403464"/>
              <a:gd name="connsiteX19" fmla="*/ 1268902 w 5019604"/>
              <a:gd name="connsiteY19" fmla="*/ 859717 h 4403464"/>
              <a:gd name="connsiteX20" fmla="*/ 1458908 w 5019604"/>
              <a:gd name="connsiteY20" fmla="*/ 170947 h 4403464"/>
              <a:gd name="connsiteX0" fmla="*/ 1458908 w 4827078"/>
              <a:gd name="connsiteY0" fmla="*/ 170947 h 4397751"/>
              <a:gd name="connsiteX1" fmla="*/ 2373307 w 4827078"/>
              <a:gd name="connsiteY1" fmla="*/ 52194 h 4397751"/>
              <a:gd name="connsiteX2" fmla="*/ 2883946 w 4827078"/>
              <a:gd name="connsiteY2" fmla="*/ 883466 h 4397751"/>
              <a:gd name="connsiteX3" fmla="*/ 3418336 w 4827078"/>
              <a:gd name="connsiteY3" fmla="*/ 1227851 h 4397751"/>
              <a:gd name="connsiteX4" fmla="*/ 3964601 w 4827078"/>
              <a:gd name="connsiteY4" fmla="*/ 954719 h 4397751"/>
              <a:gd name="connsiteX5" fmla="*/ 4558367 w 4827078"/>
              <a:gd name="connsiteY5" fmla="*/ 1892869 h 4397751"/>
              <a:gd name="connsiteX6" fmla="*/ 4012102 w 4827078"/>
              <a:gd name="connsiteY6" fmla="*/ 2617264 h 4397751"/>
              <a:gd name="connsiteX7" fmla="*/ 4178357 w 4827078"/>
              <a:gd name="connsiteY7" fmla="*/ 3234781 h 4397751"/>
              <a:gd name="connsiteX8" fmla="*/ 4760247 w 4827078"/>
              <a:gd name="connsiteY8" fmla="*/ 3614792 h 4397751"/>
              <a:gd name="connsiteX9" fmla="*/ 4665245 w 4827078"/>
              <a:gd name="connsiteY9" fmla="*/ 4386688 h 4397751"/>
              <a:gd name="connsiteX10" fmla="*/ 3430211 w 4827078"/>
              <a:gd name="connsiteY10" fmla="*/ 4066055 h 4397751"/>
              <a:gd name="connsiteX11" fmla="*/ 2515812 w 4827078"/>
              <a:gd name="connsiteY11" fmla="*/ 3994802 h 4397751"/>
              <a:gd name="connsiteX12" fmla="*/ 1470782 w 4827078"/>
              <a:gd name="connsiteY12" fmla="*/ 4351062 h 4397751"/>
              <a:gd name="connsiteX13" fmla="*/ 1007644 w 4827078"/>
              <a:gd name="connsiteY13" fmla="*/ 3733545 h 4397751"/>
              <a:gd name="connsiteX14" fmla="*/ 1411405 w 4827078"/>
              <a:gd name="connsiteY14" fmla="*/ 2926023 h 4397751"/>
              <a:gd name="connsiteX15" fmla="*/ 1245152 w 4827078"/>
              <a:gd name="connsiteY15" fmla="*/ 2439134 h 4397751"/>
              <a:gd name="connsiteX16" fmla="*/ 81370 w 4827078"/>
              <a:gd name="connsiteY16" fmla="*/ 2296630 h 4397751"/>
              <a:gd name="connsiteX17" fmla="*/ 200123 w 4827078"/>
              <a:gd name="connsiteY17" fmla="*/ 1215976 h 4397751"/>
              <a:gd name="connsiteX18" fmla="*/ 1019521 w 4827078"/>
              <a:gd name="connsiteY18" fmla="*/ 1239727 h 4397751"/>
              <a:gd name="connsiteX19" fmla="*/ 1268902 w 4827078"/>
              <a:gd name="connsiteY19" fmla="*/ 859717 h 4397751"/>
              <a:gd name="connsiteX20" fmla="*/ 1458908 w 4827078"/>
              <a:gd name="connsiteY20" fmla="*/ 170947 h 4397751"/>
              <a:gd name="connsiteX0" fmla="*/ 1458908 w 4763041"/>
              <a:gd name="connsiteY0" fmla="*/ 170947 h 4479189"/>
              <a:gd name="connsiteX1" fmla="*/ 2373307 w 4763041"/>
              <a:gd name="connsiteY1" fmla="*/ 52194 h 4479189"/>
              <a:gd name="connsiteX2" fmla="*/ 2883946 w 4763041"/>
              <a:gd name="connsiteY2" fmla="*/ 883466 h 4479189"/>
              <a:gd name="connsiteX3" fmla="*/ 3418336 w 4763041"/>
              <a:gd name="connsiteY3" fmla="*/ 1227851 h 4479189"/>
              <a:gd name="connsiteX4" fmla="*/ 3964601 w 4763041"/>
              <a:gd name="connsiteY4" fmla="*/ 954719 h 4479189"/>
              <a:gd name="connsiteX5" fmla="*/ 4558367 w 4763041"/>
              <a:gd name="connsiteY5" fmla="*/ 1892869 h 4479189"/>
              <a:gd name="connsiteX6" fmla="*/ 4012102 w 4763041"/>
              <a:gd name="connsiteY6" fmla="*/ 2617264 h 4479189"/>
              <a:gd name="connsiteX7" fmla="*/ 4178357 w 4763041"/>
              <a:gd name="connsiteY7" fmla="*/ 3234781 h 4479189"/>
              <a:gd name="connsiteX8" fmla="*/ 4760247 w 4763041"/>
              <a:gd name="connsiteY8" fmla="*/ 3614792 h 4479189"/>
              <a:gd name="connsiteX9" fmla="*/ 4356490 w 4763041"/>
              <a:gd name="connsiteY9" fmla="*/ 4469818 h 4479189"/>
              <a:gd name="connsiteX10" fmla="*/ 3430211 w 4763041"/>
              <a:gd name="connsiteY10" fmla="*/ 4066055 h 4479189"/>
              <a:gd name="connsiteX11" fmla="*/ 2515812 w 4763041"/>
              <a:gd name="connsiteY11" fmla="*/ 3994802 h 4479189"/>
              <a:gd name="connsiteX12" fmla="*/ 1470782 w 4763041"/>
              <a:gd name="connsiteY12" fmla="*/ 4351062 h 4479189"/>
              <a:gd name="connsiteX13" fmla="*/ 1007644 w 4763041"/>
              <a:gd name="connsiteY13" fmla="*/ 3733545 h 4479189"/>
              <a:gd name="connsiteX14" fmla="*/ 1411405 w 4763041"/>
              <a:gd name="connsiteY14" fmla="*/ 2926023 h 4479189"/>
              <a:gd name="connsiteX15" fmla="*/ 1245152 w 4763041"/>
              <a:gd name="connsiteY15" fmla="*/ 2439134 h 4479189"/>
              <a:gd name="connsiteX16" fmla="*/ 81370 w 4763041"/>
              <a:gd name="connsiteY16" fmla="*/ 2296630 h 4479189"/>
              <a:gd name="connsiteX17" fmla="*/ 200123 w 4763041"/>
              <a:gd name="connsiteY17" fmla="*/ 1215976 h 4479189"/>
              <a:gd name="connsiteX18" fmla="*/ 1019521 w 4763041"/>
              <a:gd name="connsiteY18" fmla="*/ 1239727 h 4479189"/>
              <a:gd name="connsiteX19" fmla="*/ 1268902 w 4763041"/>
              <a:gd name="connsiteY19" fmla="*/ 859717 h 4479189"/>
              <a:gd name="connsiteX20" fmla="*/ 1458908 w 4763041"/>
              <a:gd name="connsiteY20" fmla="*/ 170947 h 4479189"/>
              <a:gd name="connsiteX0" fmla="*/ 1458908 w 4760255"/>
              <a:gd name="connsiteY0" fmla="*/ 170947 h 4386171"/>
              <a:gd name="connsiteX1" fmla="*/ 2373307 w 4760255"/>
              <a:gd name="connsiteY1" fmla="*/ 52194 h 4386171"/>
              <a:gd name="connsiteX2" fmla="*/ 2883946 w 4760255"/>
              <a:gd name="connsiteY2" fmla="*/ 883466 h 4386171"/>
              <a:gd name="connsiteX3" fmla="*/ 3418336 w 4760255"/>
              <a:gd name="connsiteY3" fmla="*/ 1227851 h 4386171"/>
              <a:gd name="connsiteX4" fmla="*/ 3964601 w 4760255"/>
              <a:gd name="connsiteY4" fmla="*/ 954719 h 4386171"/>
              <a:gd name="connsiteX5" fmla="*/ 4558367 w 4760255"/>
              <a:gd name="connsiteY5" fmla="*/ 1892869 h 4386171"/>
              <a:gd name="connsiteX6" fmla="*/ 4012102 w 4760255"/>
              <a:gd name="connsiteY6" fmla="*/ 2617264 h 4386171"/>
              <a:gd name="connsiteX7" fmla="*/ 4178357 w 4760255"/>
              <a:gd name="connsiteY7" fmla="*/ 3234781 h 4386171"/>
              <a:gd name="connsiteX8" fmla="*/ 4760247 w 4760255"/>
              <a:gd name="connsiteY8" fmla="*/ 3614792 h 4386171"/>
              <a:gd name="connsiteX9" fmla="*/ 4190236 w 4760255"/>
              <a:gd name="connsiteY9" fmla="*/ 4374816 h 4386171"/>
              <a:gd name="connsiteX10" fmla="*/ 3430211 w 4760255"/>
              <a:gd name="connsiteY10" fmla="*/ 4066055 h 4386171"/>
              <a:gd name="connsiteX11" fmla="*/ 2515812 w 4760255"/>
              <a:gd name="connsiteY11" fmla="*/ 3994802 h 4386171"/>
              <a:gd name="connsiteX12" fmla="*/ 1470782 w 4760255"/>
              <a:gd name="connsiteY12" fmla="*/ 4351062 h 4386171"/>
              <a:gd name="connsiteX13" fmla="*/ 1007644 w 4760255"/>
              <a:gd name="connsiteY13" fmla="*/ 3733545 h 4386171"/>
              <a:gd name="connsiteX14" fmla="*/ 1411405 w 4760255"/>
              <a:gd name="connsiteY14" fmla="*/ 2926023 h 4386171"/>
              <a:gd name="connsiteX15" fmla="*/ 1245152 w 4760255"/>
              <a:gd name="connsiteY15" fmla="*/ 2439134 h 4386171"/>
              <a:gd name="connsiteX16" fmla="*/ 81370 w 4760255"/>
              <a:gd name="connsiteY16" fmla="*/ 2296630 h 4386171"/>
              <a:gd name="connsiteX17" fmla="*/ 200123 w 4760255"/>
              <a:gd name="connsiteY17" fmla="*/ 1215976 h 4386171"/>
              <a:gd name="connsiteX18" fmla="*/ 1019521 w 4760255"/>
              <a:gd name="connsiteY18" fmla="*/ 1239727 h 4386171"/>
              <a:gd name="connsiteX19" fmla="*/ 1268902 w 4760255"/>
              <a:gd name="connsiteY19" fmla="*/ 859717 h 4386171"/>
              <a:gd name="connsiteX20" fmla="*/ 1458908 w 4760255"/>
              <a:gd name="connsiteY20" fmla="*/ 170947 h 4386171"/>
              <a:gd name="connsiteX0" fmla="*/ 1458908 w 4570257"/>
              <a:gd name="connsiteY0" fmla="*/ 170947 h 4379263"/>
              <a:gd name="connsiteX1" fmla="*/ 2373307 w 4570257"/>
              <a:gd name="connsiteY1" fmla="*/ 52194 h 4379263"/>
              <a:gd name="connsiteX2" fmla="*/ 2883946 w 4570257"/>
              <a:gd name="connsiteY2" fmla="*/ 883466 h 4379263"/>
              <a:gd name="connsiteX3" fmla="*/ 3418336 w 4570257"/>
              <a:gd name="connsiteY3" fmla="*/ 1227851 h 4379263"/>
              <a:gd name="connsiteX4" fmla="*/ 3964601 w 4570257"/>
              <a:gd name="connsiteY4" fmla="*/ 954719 h 4379263"/>
              <a:gd name="connsiteX5" fmla="*/ 4558367 w 4570257"/>
              <a:gd name="connsiteY5" fmla="*/ 1892869 h 4379263"/>
              <a:gd name="connsiteX6" fmla="*/ 4012102 w 4570257"/>
              <a:gd name="connsiteY6" fmla="*/ 2617264 h 4379263"/>
              <a:gd name="connsiteX7" fmla="*/ 4178357 w 4570257"/>
              <a:gd name="connsiteY7" fmla="*/ 3234781 h 4379263"/>
              <a:gd name="connsiteX8" fmla="*/ 4570242 w 4570257"/>
              <a:gd name="connsiteY8" fmla="*/ 3804797 h 4379263"/>
              <a:gd name="connsiteX9" fmla="*/ 4190236 w 4570257"/>
              <a:gd name="connsiteY9" fmla="*/ 4374816 h 4379263"/>
              <a:gd name="connsiteX10" fmla="*/ 3430211 w 4570257"/>
              <a:gd name="connsiteY10" fmla="*/ 4066055 h 4379263"/>
              <a:gd name="connsiteX11" fmla="*/ 2515812 w 4570257"/>
              <a:gd name="connsiteY11" fmla="*/ 3994802 h 4379263"/>
              <a:gd name="connsiteX12" fmla="*/ 1470782 w 4570257"/>
              <a:gd name="connsiteY12" fmla="*/ 4351062 h 4379263"/>
              <a:gd name="connsiteX13" fmla="*/ 1007644 w 4570257"/>
              <a:gd name="connsiteY13" fmla="*/ 3733545 h 4379263"/>
              <a:gd name="connsiteX14" fmla="*/ 1411405 w 4570257"/>
              <a:gd name="connsiteY14" fmla="*/ 2926023 h 4379263"/>
              <a:gd name="connsiteX15" fmla="*/ 1245152 w 4570257"/>
              <a:gd name="connsiteY15" fmla="*/ 2439134 h 4379263"/>
              <a:gd name="connsiteX16" fmla="*/ 81370 w 4570257"/>
              <a:gd name="connsiteY16" fmla="*/ 2296630 h 4379263"/>
              <a:gd name="connsiteX17" fmla="*/ 200123 w 4570257"/>
              <a:gd name="connsiteY17" fmla="*/ 1215976 h 4379263"/>
              <a:gd name="connsiteX18" fmla="*/ 1019521 w 4570257"/>
              <a:gd name="connsiteY18" fmla="*/ 1239727 h 4379263"/>
              <a:gd name="connsiteX19" fmla="*/ 1268902 w 4570257"/>
              <a:gd name="connsiteY19" fmla="*/ 859717 h 4379263"/>
              <a:gd name="connsiteX20" fmla="*/ 1458908 w 4570257"/>
              <a:gd name="connsiteY20" fmla="*/ 170947 h 4379263"/>
              <a:gd name="connsiteX0" fmla="*/ 1458028 w 4569377"/>
              <a:gd name="connsiteY0" fmla="*/ 170947 h 4379263"/>
              <a:gd name="connsiteX1" fmla="*/ 2372427 w 4569377"/>
              <a:gd name="connsiteY1" fmla="*/ 52194 h 4379263"/>
              <a:gd name="connsiteX2" fmla="*/ 2883066 w 4569377"/>
              <a:gd name="connsiteY2" fmla="*/ 883466 h 4379263"/>
              <a:gd name="connsiteX3" fmla="*/ 3417456 w 4569377"/>
              <a:gd name="connsiteY3" fmla="*/ 1227851 h 4379263"/>
              <a:gd name="connsiteX4" fmla="*/ 3963721 w 4569377"/>
              <a:gd name="connsiteY4" fmla="*/ 954719 h 4379263"/>
              <a:gd name="connsiteX5" fmla="*/ 4557487 w 4569377"/>
              <a:gd name="connsiteY5" fmla="*/ 1892869 h 4379263"/>
              <a:gd name="connsiteX6" fmla="*/ 4011222 w 4569377"/>
              <a:gd name="connsiteY6" fmla="*/ 2617264 h 4379263"/>
              <a:gd name="connsiteX7" fmla="*/ 4177477 w 4569377"/>
              <a:gd name="connsiteY7" fmla="*/ 3234781 h 4379263"/>
              <a:gd name="connsiteX8" fmla="*/ 4569362 w 4569377"/>
              <a:gd name="connsiteY8" fmla="*/ 3804797 h 4379263"/>
              <a:gd name="connsiteX9" fmla="*/ 4189356 w 4569377"/>
              <a:gd name="connsiteY9" fmla="*/ 4374816 h 4379263"/>
              <a:gd name="connsiteX10" fmla="*/ 3429331 w 4569377"/>
              <a:gd name="connsiteY10" fmla="*/ 4066055 h 4379263"/>
              <a:gd name="connsiteX11" fmla="*/ 2514932 w 4569377"/>
              <a:gd name="connsiteY11" fmla="*/ 3994802 h 4379263"/>
              <a:gd name="connsiteX12" fmla="*/ 1469902 w 4569377"/>
              <a:gd name="connsiteY12" fmla="*/ 4351062 h 4379263"/>
              <a:gd name="connsiteX13" fmla="*/ 1006764 w 4569377"/>
              <a:gd name="connsiteY13" fmla="*/ 3733545 h 4379263"/>
              <a:gd name="connsiteX14" fmla="*/ 1410525 w 4569377"/>
              <a:gd name="connsiteY14" fmla="*/ 2926023 h 4379263"/>
              <a:gd name="connsiteX15" fmla="*/ 1232397 w 4569377"/>
              <a:gd name="connsiteY15" fmla="*/ 2320381 h 4379263"/>
              <a:gd name="connsiteX16" fmla="*/ 80490 w 4569377"/>
              <a:gd name="connsiteY16" fmla="*/ 2296630 h 4379263"/>
              <a:gd name="connsiteX17" fmla="*/ 199243 w 4569377"/>
              <a:gd name="connsiteY17" fmla="*/ 1215976 h 4379263"/>
              <a:gd name="connsiteX18" fmla="*/ 1018641 w 4569377"/>
              <a:gd name="connsiteY18" fmla="*/ 1239727 h 4379263"/>
              <a:gd name="connsiteX19" fmla="*/ 1268022 w 4569377"/>
              <a:gd name="connsiteY19" fmla="*/ 859717 h 4379263"/>
              <a:gd name="connsiteX20" fmla="*/ 1458028 w 4569377"/>
              <a:gd name="connsiteY20" fmla="*/ 170947 h 4379263"/>
              <a:gd name="connsiteX0" fmla="*/ 1314206 w 4425555"/>
              <a:gd name="connsiteY0" fmla="*/ 170947 h 4379263"/>
              <a:gd name="connsiteX1" fmla="*/ 2228605 w 4425555"/>
              <a:gd name="connsiteY1" fmla="*/ 52194 h 4379263"/>
              <a:gd name="connsiteX2" fmla="*/ 2739244 w 4425555"/>
              <a:gd name="connsiteY2" fmla="*/ 883466 h 4379263"/>
              <a:gd name="connsiteX3" fmla="*/ 3273634 w 4425555"/>
              <a:gd name="connsiteY3" fmla="*/ 1227851 h 4379263"/>
              <a:gd name="connsiteX4" fmla="*/ 3819899 w 4425555"/>
              <a:gd name="connsiteY4" fmla="*/ 954719 h 4379263"/>
              <a:gd name="connsiteX5" fmla="*/ 4413665 w 4425555"/>
              <a:gd name="connsiteY5" fmla="*/ 1892869 h 4379263"/>
              <a:gd name="connsiteX6" fmla="*/ 3867400 w 4425555"/>
              <a:gd name="connsiteY6" fmla="*/ 2617264 h 4379263"/>
              <a:gd name="connsiteX7" fmla="*/ 4033655 w 4425555"/>
              <a:gd name="connsiteY7" fmla="*/ 3234781 h 4379263"/>
              <a:gd name="connsiteX8" fmla="*/ 4425540 w 4425555"/>
              <a:gd name="connsiteY8" fmla="*/ 3804797 h 4379263"/>
              <a:gd name="connsiteX9" fmla="*/ 4045534 w 4425555"/>
              <a:gd name="connsiteY9" fmla="*/ 4374816 h 4379263"/>
              <a:gd name="connsiteX10" fmla="*/ 3285509 w 4425555"/>
              <a:gd name="connsiteY10" fmla="*/ 4066055 h 4379263"/>
              <a:gd name="connsiteX11" fmla="*/ 2371110 w 4425555"/>
              <a:gd name="connsiteY11" fmla="*/ 3994802 h 4379263"/>
              <a:gd name="connsiteX12" fmla="*/ 1326080 w 4425555"/>
              <a:gd name="connsiteY12" fmla="*/ 4351062 h 4379263"/>
              <a:gd name="connsiteX13" fmla="*/ 862942 w 4425555"/>
              <a:gd name="connsiteY13" fmla="*/ 3733545 h 4379263"/>
              <a:gd name="connsiteX14" fmla="*/ 1266703 w 4425555"/>
              <a:gd name="connsiteY14" fmla="*/ 2926023 h 4379263"/>
              <a:gd name="connsiteX15" fmla="*/ 1088575 w 4425555"/>
              <a:gd name="connsiteY15" fmla="*/ 2320381 h 4379263"/>
              <a:gd name="connsiteX16" fmla="*/ 186050 w 4425555"/>
              <a:gd name="connsiteY16" fmla="*/ 2320381 h 4379263"/>
              <a:gd name="connsiteX17" fmla="*/ 55421 w 4425555"/>
              <a:gd name="connsiteY17" fmla="*/ 1215976 h 4379263"/>
              <a:gd name="connsiteX18" fmla="*/ 874819 w 4425555"/>
              <a:gd name="connsiteY18" fmla="*/ 1239727 h 4379263"/>
              <a:gd name="connsiteX19" fmla="*/ 1124200 w 4425555"/>
              <a:gd name="connsiteY19" fmla="*/ 859717 h 4379263"/>
              <a:gd name="connsiteX20" fmla="*/ 1314206 w 4425555"/>
              <a:gd name="connsiteY20" fmla="*/ 170947 h 4379263"/>
              <a:gd name="connsiteX0" fmla="*/ 1196972 w 4308321"/>
              <a:gd name="connsiteY0" fmla="*/ 170947 h 4379263"/>
              <a:gd name="connsiteX1" fmla="*/ 2111371 w 4308321"/>
              <a:gd name="connsiteY1" fmla="*/ 52194 h 4379263"/>
              <a:gd name="connsiteX2" fmla="*/ 2622010 w 4308321"/>
              <a:gd name="connsiteY2" fmla="*/ 883466 h 4379263"/>
              <a:gd name="connsiteX3" fmla="*/ 3156400 w 4308321"/>
              <a:gd name="connsiteY3" fmla="*/ 1227851 h 4379263"/>
              <a:gd name="connsiteX4" fmla="*/ 3702665 w 4308321"/>
              <a:gd name="connsiteY4" fmla="*/ 954719 h 4379263"/>
              <a:gd name="connsiteX5" fmla="*/ 4296431 w 4308321"/>
              <a:gd name="connsiteY5" fmla="*/ 1892869 h 4379263"/>
              <a:gd name="connsiteX6" fmla="*/ 3750166 w 4308321"/>
              <a:gd name="connsiteY6" fmla="*/ 2617264 h 4379263"/>
              <a:gd name="connsiteX7" fmla="*/ 3916421 w 4308321"/>
              <a:gd name="connsiteY7" fmla="*/ 3234781 h 4379263"/>
              <a:gd name="connsiteX8" fmla="*/ 4308306 w 4308321"/>
              <a:gd name="connsiteY8" fmla="*/ 3804797 h 4379263"/>
              <a:gd name="connsiteX9" fmla="*/ 3928300 w 4308321"/>
              <a:gd name="connsiteY9" fmla="*/ 4374816 h 4379263"/>
              <a:gd name="connsiteX10" fmla="*/ 3168275 w 4308321"/>
              <a:gd name="connsiteY10" fmla="*/ 4066055 h 4379263"/>
              <a:gd name="connsiteX11" fmla="*/ 2253876 w 4308321"/>
              <a:gd name="connsiteY11" fmla="*/ 3994802 h 4379263"/>
              <a:gd name="connsiteX12" fmla="*/ 1208846 w 4308321"/>
              <a:gd name="connsiteY12" fmla="*/ 4351062 h 4379263"/>
              <a:gd name="connsiteX13" fmla="*/ 745708 w 4308321"/>
              <a:gd name="connsiteY13" fmla="*/ 3733545 h 4379263"/>
              <a:gd name="connsiteX14" fmla="*/ 1149469 w 4308321"/>
              <a:gd name="connsiteY14" fmla="*/ 2926023 h 4379263"/>
              <a:gd name="connsiteX15" fmla="*/ 971341 w 4308321"/>
              <a:gd name="connsiteY15" fmla="*/ 2320381 h 4379263"/>
              <a:gd name="connsiteX16" fmla="*/ 68816 w 4308321"/>
              <a:gd name="connsiteY16" fmla="*/ 2320381 h 4379263"/>
              <a:gd name="connsiteX17" fmla="*/ 140068 w 4308321"/>
              <a:gd name="connsiteY17" fmla="*/ 1322854 h 4379263"/>
              <a:gd name="connsiteX18" fmla="*/ 757585 w 4308321"/>
              <a:gd name="connsiteY18" fmla="*/ 1239727 h 4379263"/>
              <a:gd name="connsiteX19" fmla="*/ 1006966 w 4308321"/>
              <a:gd name="connsiteY19" fmla="*/ 859717 h 4379263"/>
              <a:gd name="connsiteX20" fmla="*/ 1196972 w 4308321"/>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739990 w 4345646"/>
              <a:gd name="connsiteY4" fmla="*/ 954719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333756 w 4345646"/>
              <a:gd name="connsiteY5" fmla="*/ 1892869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45646"/>
              <a:gd name="connsiteY0" fmla="*/ 170947 h 4379263"/>
              <a:gd name="connsiteX1" fmla="*/ 2148696 w 4345646"/>
              <a:gd name="connsiteY1" fmla="*/ 52194 h 4379263"/>
              <a:gd name="connsiteX2" fmla="*/ 2659335 w 4345646"/>
              <a:gd name="connsiteY2" fmla="*/ 883466 h 4379263"/>
              <a:gd name="connsiteX3" fmla="*/ 3193725 w 4345646"/>
              <a:gd name="connsiteY3" fmla="*/ 1227851 h 4379263"/>
              <a:gd name="connsiteX4" fmla="*/ 3870618 w 4345646"/>
              <a:gd name="connsiteY4" fmla="*/ 1120976 h 4379263"/>
              <a:gd name="connsiteX5" fmla="*/ 4226878 w 4345646"/>
              <a:gd name="connsiteY5" fmla="*/ 1952248 h 4379263"/>
              <a:gd name="connsiteX6" fmla="*/ 3787491 w 4345646"/>
              <a:gd name="connsiteY6" fmla="*/ 2617264 h 4379263"/>
              <a:gd name="connsiteX7" fmla="*/ 3953746 w 4345646"/>
              <a:gd name="connsiteY7" fmla="*/ 3234781 h 4379263"/>
              <a:gd name="connsiteX8" fmla="*/ 4345631 w 4345646"/>
              <a:gd name="connsiteY8" fmla="*/ 3804797 h 4379263"/>
              <a:gd name="connsiteX9" fmla="*/ 3965625 w 4345646"/>
              <a:gd name="connsiteY9" fmla="*/ 4374816 h 4379263"/>
              <a:gd name="connsiteX10" fmla="*/ 3205600 w 4345646"/>
              <a:gd name="connsiteY10" fmla="*/ 4066055 h 4379263"/>
              <a:gd name="connsiteX11" fmla="*/ 2291201 w 4345646"/>
              <a:gd name="connsiteY11" fmla="*/ 3994802 h 4379263"/>
              <a:gd name="connsiteX12" fmla="*/ 1246171 w 4345646"/>
              <a:gd name="connsiteY12" fmla="*/ 4351062 h 4379263"/>
              <a:gd name="connsiteX13" fmla="*/ 783033 w 4345646"/>
              <a:gd name="connsiteY13" fmla="*/ 3733545 h 4379263"/>
              <a:gd name="connsiteX14" fmla="*/ 1186794 w 4345646"/>
              <a:gd name="connsiteY14" fmla="*/ 2926023 h 4379263"/>
              <a:gd name="connsiteX15" fmla="*/ 1008666 w 4345646"/>
              <a:gd name="connsiteY15" fmla="*/ 2320381 h 4379263"/>
              <a:gd name="connsiteX16" fmla="*/ 58640 w 4345646"/>
              <a:gd name="connsiteY16" fmla="*/ 2142251 h 4379263"/>
              <a:gd name="connsiteX17" fmla="*/ 177393 w 4345646"/>
              <a:gd name="connsiteY17" fmla="*/ 1322854 h 4379263"/>
              <a:gd name="connsiteX18" fmla="*/ 794910 w 4345646"/>
              <a:gd name="connsiteY18" fmla="*/ 1239727 h 4379263"/>
              <a:gd name="connsiteX19" fmla="*/ 1044291 w 4345646"/>
              <a:gd name="connsiteY19" fmla="*/ 859717 h 4379263"/>
              <a:gd name="connsiteX20" fmla="*/ 1234297 w 4345646"/>
              <a:gd name="connsiteY20" fmla="*/ 170947 h 4379263"/>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170947 h 4381325"/>
              <a:gd name="connsiteX1" fmla="*/ 2148696 w 4362059"/>
              <a:gd name="connsiteY1" fmla="*/ 52194 h 4381325"/>
              <a:gd name="connsiteX2" fmla="*/ 2659335 w 4362059"/>
              <a:gd name="connsiteY2" fmla="*/ 883466 h 4381325"/>
              <a:gd name="connsiteX3" fmla="*/ 3193725 w 4362059"/>
              <a:gd name="connsiteY3" fmla="*/ 1227851 h 4381325"/>
              <a:gd name="connsiteX4" fmla="*/ 3870618 w 4362059"/>
              <a:gd name="connsiteY4" fmla="*/ 1120976 h 4381325"/>
              <a:gd name="connsiteX5" fmla="*/ 4226878 w 4362059"/>
              <a:gd name="connsiteY5" fmla="*/ 1952248 h 4381325"/>
              <a:gd name="connsiteX6" fmla="*/ 3787491 w 4362059"/>
              <a:gd name="connsiteY6" fmla="*/ 2617264 h 4381325"/>
              <a:gd name="connsiteX7" fmla="*/ 3953746 w 4362059"/>
              <a:gd name="connsiteY7" fmla="*/ 3234781 h 4381325"/>
              <a:gd name="connsiteX8" fmla="*/ 4345631 w 4362059"/>
              <a:gd name="connsiteY8" fmla="*/ 3804797 h 4381325"/>
              <a:gd name="connsiteX9" fmla="*/ 4256603 w 4362059"/>
              <a:gd name="connsiteY9" fmla="*/ 4238424 h 4381325"/>
              <a:gd name="connsiteX10" fmla="*/ 3965625 w 4362059"/>
              <a:gd name="connsiteY10" fmla="*/ 4374816 h 4381325"/>
              <a:gd name="connsiteX11" fmla="*/ 3205600 w 4362059"/>
              <a:gd name="connsiteY11" fmla="*/ 4066055 h 4381325"/>
              <a:gd name="connsiteX12" fmla="*/ 2291201 w 4362059"/>
              <a:gd name="connsiteY12" fmla="*/ 3994802 h 4381325"/>
              <a:gd name="connsiteX13" fmla="*/ 1246171 w 4362059"/>
              <a:gd name="connsiteY13" fmla="*/ 4351062 h 4381325"/>
              <a:gd name="connsiteX14" fmla="*/ 783033 w 4362059"/>
              <a:gd name="connsiteY14" fmla="*/ 3733545 h 4381325"/>
              <a:gd name="connsiteX15" fmla="*/ 1186794 w 4362059"/>
              <a:gd name="connsiteY15" fmla="*/ 2926023 h 4381325"/>
              <a:gd name="connsiteX16" fmla="*/ 1008666 w 4362059"/>
              <a:gd name="connsiteY16" fmla="*/ 2320381 h 4381325"/>
              <a:gd name="connsiteX17" fmla="*/ 58640 w 4362059"/>
              <a:gd name="connsiteY17" fmla="*/ 2142251 h 4381325"/>
              <a:gd name="connsiteX18" fmla="*/ 177393 w 4362059"/>
              <a:gd name="connsiteY18" fmla="*/ 1322854 h 4381325"/>
              <a:gd name="connsiteX19" fmla="*/ 794910 w 4362059"/>
              <a:gd name="connsiteY19" fmla="*/ 1239727 h 4381325"/>
              <a:gd name="connsiteX20" fmla="*/ 1044291 w 4362059"/>
              <a:gd name="connsiteY20" fmla="*/ 859717 h 4381325"/>
              <a:gd name="connsiteX21" fmla="*/ 1234297 w 4362059"/>
              <a:gd name="connsiteY21" fmla="*/ 170947 h 4381325"/>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6878 w 4362059"/>
              <a:gd name="connsiteY6" fmla="*/ 2036546 h 4465623"/>
              <a:gd name="connsiteX7" fmla="*/ 3787491 w 4362059"/>
              <a:gd name="connsiteY7" fmla="*/ 2701562 h 4465623"/>
              <a:gd name="connsiteX8" fmla="*/ 3953746 w 4362059"/>
              <a:gd name="connsiteY8" fmla="*/ 3319079 h 4465623"/>
              <a:gd name="connsiteX9" fmla="*/ 4345631 w 4362059"/>
              <a:gd name="connsiteY9" fmla="*/ 3889095 h 4465623"/>
              <a:gd name="connsiteX10" fmla="*/ 4256603 w 4362059"/>
              <a:gd name="connsiteY10" fmla="*/ 4322722 h 4465623"/>
              <a:gd name="connsiteX11" fmla="*/ 3965625 w 4362059"/>
              <a:gd name="connsiteY11" fmla="*/ 4459114 h 4465623"/>
              <a:gd name="connsiteX12" fmla="*/ 3205600 w 4362059"/>
              <a:gd name="connsiteY12" fmla="*/ 4150353 h 4465623"/>
              <a:gd name="connsiteX13" fmla="*/ 2291201 w 4362059"/>
              <a:gd name="connsiteY13" fmla="*/ 4079100 h 4465623"/>
              <a:gd name="connsiteX14" fmla="*/ 1246171 w 4362059"/>
              <a:gd name="connsiteY14" fmla="*/ 4435360 h 4465623"/>
              <a:gd name="connsiteX15" fmla="*/ 783033 w 4362059"/>
              <a:gd name="connsiteY15" fmla="*/ 3817843 h 4465623"/>
              <a:gd name="connsiteX16" fmla="*/ 1186794 w 4362059"/>
              <a:gd name="connsiteY16" fmla="*/ 3010321 h 4465623"/>
              <a:gd name="connsiteX17" fmla="*/ 1008666 w 4362059"/>
              <a:gd name="connsiteY17" fmla="*/ 2404679 h 4465623"/>
              <a:gd name="connsiteX18" fmla="*/ 58640 w 4362059"/>
              <a:gd name="connsiteY18" fmla="*/ 2226549 h 4465623"/>
              <a:gd name="connsiteX19" fmla="*/ 177393 w 4362059"/>
              <a:gd name="connsiteY19" fmla="*/ 1407152 h 4465623"/>
              <a:gd name="connsiteX20" fmla="*/ 794910 w 4362059"/>
              <a:gd name="connsiteY20" fmla="*/ 1324025 h 4465623"/>
              <a:gd name="connsiteX21" fmla="*/ 1044291 w 4362059"/>
              <a:gd name="connsiteY21" fmla="*/ 944015 h 4465623"/>
              <a:gd name="connsiteX22" fmla="*/ 1234297 w 4362059"/>
              <a:gd name="connsiteY22"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55245 h 4465623"/>
              <a:gd name="connsiteX1" fmla="*/ 1525274 w 4362059"/>
              <a:gd name="connsiteY1" fmla="*/ 11976 h 4465623"/>
              <a:gd name="connsiteX2" fmla="*/ 2148696 w 4362059"/>
              <a:gd name="connsiteY2" fmla="*/ 136492 h 4465623"/>
              <a:gd name="connsiteX3" fmla="*/ 2659335 w 4362059"/>
              <a:gd name="connsiteY3" fmla="*/ 967764 h 4465623"/>
              <a:gd name="connsiteX4" fmla="*/ 3193725 w 4362059"/>
              <a:gd name="connsiteY4" fmla="*/ 1312149 h 4465623"/>
              <a:gd name="connsiteX5" fmla="*/ 3870618 w 4362059"/>
              <a:gd name="connsiteY5" fmla="*/ 1205274 h 4465623"/>
              <a:gd name="connsiteX6" fmla="*/ 4220973 w 4362059"/>
              <a:gd name="connsiteY6" fmla="*/ 1555768 h 4465623"/>
              <a:gd name="connsiteX7" fmla="*/ 4226878 w 4362059"/>
              <a:gd name="connsiteY7" fmla="*/ 2036546 h 4465623"/>
              <a:gd name="connsiteX8" fmla="*/ 3787491 w 4362059"/>
              <a:gd name="connsiteY8" fmla="*/ 2701562 h 4465623"/>
              <a:gd name="connsiteX9" fmla="*/ 3953746 w 4362059"/>
              <a:gd name="connsiteY9" fmla="*/ 3319079 h 4465623"/>
              <a:gd name="connsiteX10" fmla="*/ 4345631 w 4362059"/>
              <a:gd name="connsiteY10" fmla="*/ 3889095 h 4465623"/>
              <a:gd name="connsiteX11" fmla="*/ 4256603 w 4362059"/>
              <a:gd name="connsiteY11" fmla="*/ 4322722 h 4465623"/>
              <a:gd name="connsiteX12" fmla="*/ 3965625 w 4362059"/>
              <a:gd name="connsiteY12" fmla="*/ 4459114 h 4465623"/>
              <a:gd name="connsiteX13" fmla="*/ 3205600 w 4362059"/>
              <a:gd name="connsiteY13" fmla="*/ 4150353 h 4465623"/>
              <a:gd name="connsiteX14" fmla="*/ 2291201 w 4362059"/>
              <a:gd name="connsiteY14" fmla="*/ 4079100 h 4465623"/>
              <a:gd name="connsiteX15" fmla="*/ 1246171 w 4362059"/>
              <a:gd name="connsiteY15" fmla="*/ 4435360 h 4465623"/>
              <a:gd name="connsiteX16" fmla="*/ 783033 w 4362059"/>
              <a:gd name="connsiteY16" fmla="*/ 3817843 h 4465623"/>
              <a:gd name="connsiteX17" fmla="*/ 1186794 w 4362059"/>
              <a:gd name="connsiteY17" fmla="*/ 3010321 h 4465623"/>
              <a:gd name="connsiteX18" fmla="*/ 1008666 w 4362059"/>
              <a:gd name="connsiteY18" fmla="*/ 2404679 h 4465623"/>
              <a:gd name="connsiteX19" fmla="*/ 58640 w 4362059"/>
              <a:gd name="connsiteY19" fmla="*/ 2226549 h 4465623"/>
              <a:gd name="connsiteX20" fmla="*/ 177393 w 4362059"/>
              <a:gd name="connsiteY20" fmla="*/ 1407152 h 4465623"/>
              <a:gd name="connsiteX21" fmla="*/ 794910 w 4362059"/>
              <a:gd name="connsiteY21" fmla="*/ 1324025 h 4465623"/>
              <a:gd name="connsiteX22" fmla="*/ 1044291 w 4362059"/>
              <a:gd name="connsiteY22" fmla="*/ 944015 h 4465623"/>
              <a:gd name="connsiteX23" fmla="*/ 1234297 w 4362059"/>
              <a:gd name="connsiteY23" fmla="*/ 255245 h 4465623"/>
              <a:gd name="connsiteX0" fmla="*/ 1234297 w 4362059"/>
              <a:gd name="connsiteY0" fmla="*/ 296576 h 4506954"/>
              <a:gd name="connsiteX1" fmla="*/ 1608402 w 4362059"/>
              <a:gd name="connsiteY1" fmla="*/ 5805 h 4506954"/>
              <a:gd name="connsiteX2" fmla="*/ 2148696 w 4362059"/>
              <a:gd name="connsiteY2" fmla="*/ 177823 h 4506954"/>
              <a:gd name="connsiteX3" fmla="*/ 2659335 w 4362059"/>
              <a:gd name="connsiteY3" fmla="*/ 1009095 h 4506954"/>
              <a:gd name="connsiteX4" fmla="*/ 3193725 w 4362059"/>
              <a:gd name="connsiteY4" fmla="*/ 1353480 h 4506954"/>
              <a:gd name="connsiteX5" fmla="*/ 3870618 w 4362059"/>
              <a:gd name="connsiteY5" fmla="*/ 1246605 h 4506954"/>
              <a:gd name="connsiteX6" fmla="*/ 4220973 w 4362059"/>
              <a:gd name="connsiteY6" fmla="*/ 1597099 h 4506954"/>
              <a:gd name="connsiteX7" fmla="*/ 4226878 w 4362059"/>
              <a:gd name="connsiteY7" fmla="*/ 2077877 h 4506954"/>
              <a:gd name="connsiteX8" fmla="*/ 3787491 w 4362059"/>
              <a:gd name="connsiteY8" fmla="*/ 2742893 h 4506954"/>
              <a:gd name="connsiteX9" fmla="*/ 3953746 w 4362059"/>
              <a:gd name="connsiteY9" fmla="*/ 3360410 h 4506954"/>
              <a:gd name="connsiteX10" fmla="*/ 4345631 w 4362059"/>
              <a:gd name="connsiteY10" fmla="*/ 3930426 h 4506954"/>
              <a:gd name="connsiteX11" fmla="*/ 4256603 w 4362059"/>
              <a:gd name="connsiteY11" fmla="*/ 4364053 h 4506954"/>
              <a:gd name="connsiteX12" fmla="*/ 3965625 w 4362059"/>
              <a:gd name="connsiteY12" fmla="*/ 4500445 h 4506954"/>
              <a:gd name="connsiteX13" fmla="*/ 3205600 w 4362059"/>
              <a:gd name="connsiteY13" fmla="*/ 4191684 h 4506954"/>
              <a:gd name="connsiteX14" fmla="*/ 2291201 w 4362059"/>
              <a:gd name="connsiteY14" fmla="*/ 4120431 h 4506954"/>
              <a:gd name="connsiteX15" fmla="*/ 1246171 w 4362059"/>
              <a:gd name="connsiteY15" fmla="*/ 4476691 h 4506954"/>
              <a:gd name="connsiteX16" fmla="*/ 783033 w 4362059"/>
              <a:gd name="connsiteY16" fmla="*/ 3859174 h 4506954"/>
              <a:gd name="connsiteX17" fmla="*/ 1186794 w 4362059"/>
              <a:gd name="connsiteY17" fmla="*/ 3051652 h 4506954"/>
              <a:gd name="connsiteX18" fmla="*/ 1008666 w 4362059"/>
              <a:gd name="connsiteY18" fmla="*/ 2446010 h 4506954"/>
              <a:gd name="connsiteX19" fmla="*/ 58640 w 4362059"/>
              <a:gd name="connsiteY19" fmla="*/ 2267880 h 4506954"/>
              <a:gd name="connsiteX20" fmla="*/ 177393 w 4362059"/>
              <a:gd name="connsiteY20" fmla="*/ 1448483 h 4506954"/>
              <a:gd name="connsiteX21" fmla="*/ 794910 w 4362059"/>
              <a:gd name="connsiteY21" fmla="*/ 1365356 h 4506954"/>
              <a:gd name="connsiteX22" fmla="*/ 1044291 w 4362059"/>
              <a:gd name="connsiteY22" fmla="*/ 985346 h 4506954"/>
              <a:gd name="connsiteX23" fmla="*/ 1234297 w 4362059"/>
              <a:gd name="connsiteY23"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285861 w 4413623"/>
              <a:gd name="connsiteY0" fmla="*/ 296576 h 4506954"/>
              <a:gd name="connsiteX1" fmla="*/ 1659966 w 4413623"/>
              <a:gd name="connsiteY1" fmla="*/ 5805 h 4506954"/>
              <a:gd name="connsiteX2" fmla="*/ 2200260 w 4413623"/>
              <a:gd name="connsiteY2" fmla="*/ 177823 h 4506954"/>
              <a:gd name="connsiteX3" fmla="*/ 2710899 w 4413623"/>
              <a:gd name="connsiteY3" fmla="*/ 1009095 h 4506954"/>
              <a:gd name="connsiteX4" fmla="*/ 3245289 w 4413623"/>
              <a:gd name="connsiteY4" fmla="*/ 1353480 h 4506954"/>
              <a:gd name="connsiteX5" fmla="*/ 3922182 w 4413623"/>
              <a:gd name="connsiteY5" fmla="*/ 1246605 h 4506954"/>
              <a:gd name="connsiteX6" fmla="*/ 4272537 w 4413623"/>
              <a:gd name="connsiteY6" fmla="*/ 1597099 h 4506954"/>
              <a:gd name="connsiteX7" fmla="*/ 4278442 w 4413623"/>
              <a:gd name="connsiteY7" fmla="*/ 2077877 h 4506954"/>
              <a:gd name="connsiteX8" fmla="*/ 3839055 w 4413623"/>
              <a:gd name="connsiteY8" fmla="*/ 2742893 h 4506954"/>
              <a:gd name="connsiteX9" fmla="*/ 4005310 w 4413623"/>
              <a:gd name="connsiteY9" fmla="*/ 3360410 h 4506954"/>
              <a:gd name="connsiteX10" fmla="*/ 4397195 w 4413623"/>
              <a:gd name="connsiteY10" fmla="*/ 3930426 h 4506954"/>
              <a:gd name="connsiteX11" fmla="*/ 4308167 w 4413623"/>
              <a:gd name="connsiteY11" fmla="*/ 4364053 h 4506954"/>
              <a:gd name="connsiteX12" fmla="*/ 4017189 w 4413623"/>
              <a:gd name="connsiteY12" fmla="*/ 4500445 h 4506954"/>
              <a:gd name="connsiteX13" fmla="*/ 3257164 w 4413623"/>
              <a:gd name="connsiteY13" fmla="*/ 4191684 h 4506954"/>
              <a:gd name="connsiteX14" fmla="*/ 2342765 w 4413623"/>
              <a:gd name="connsiteY14" fmla="*/ 4120431 h 4506954"/>
              <a:gd name="connsiteX15" fmla="*/ 1297735 w 4413623"/>
              <a:gd name="connsiteY15" fmla="*/ 4476691 h 4506954"/>
              <a:gd name="connsiteX16" fmla="*/ 834597 w 4413623"/>
              <a:gd name="connsiteY16" fmla="*/ 3859174 h 4506954"/>
              <a:gd name="connsiteX17" fmla="*/ 1238358 w 4413623"/>
              <a:gd name="connsiteY17" fmla="*/ 3051652 h 4506954"/>
              <a:gd name="connsiteX18" fmla="*/ 1060230 w 4413623"/>
              <a:gd name="connsiteY18" fmla="*/ 2446010 h 4506954"/>
              <a:gd name="connsiteX19" fmla="*/ 110204 w 4413623"/>
              <a:gd name="connsiteY19" fmla="*/ 2267880 h 4506954"/>
              <a:gd name="connsiteX20" fmla="*/ 33046 w 4413623"/>
              <a:gd name="connsiteY20" fmla="*/ 1727728 h 4506954"/>
              <a:gd name="connsiteX21" fmla="*/ 228957 w 4413623"/>
              <a:gd name="connsiteY21" fmla="*/ 1448483 h 4506954"/>
              <a:gd name="connsiteX22" fmla="*/ 846474 w 4413623"/>
              <a:gd name="connsiteY22" fmla="*/ 1365356 h 4506954"/>
              <a:gd name="connsiteX23" fmla="*/ 1095855 w 4413623"/>
              <a:gd name="connsiteY23" fmla="*/ 985346 h 4506954"/>
              <a:gd name="connsiteX24" fmla="*/ 1285861 w 4413623"/>
              <a:gd name="connsiteY24" fmla="*/ 296576 h 4506954"/>
              <a:gd name="connsiteX0" fmla="*/ 1316814 w 4444576"/>
              <a:gd name="connsiteY0" fmla="*/ 296576 h 4506954"/>
              <a:gd name="connsiteX1" fmla="*/ 1690919 w 4444576"/>
              <a:gd name="connsiteY1" fmla="*/ 5805 h 4506954"/>
              <a:gd name="connsiteX2" fmla="*/ 2231213 w 4444576"/>
              <a:gd name="connsiteY2" fmla="*/ 177823 h 4506954"/>
              <a:gd name="connsiteX3" fmla="*/ 2741852 w 4444576"/>
              <a:gd name="connsiteY3" fmla="*/ 1009095 h 4506954"/>
              <a:gd name="connsiteX4" fmla="*/ 3276242 w 4444576"/>
              <a:gd name="connsiteY4" fmla="*/ 1353480 h 4506954"/>
              <a:gd name="connsiteX5" fmla="*/ 3953135 w 4444576"/>
              <a:gd name="connsiteY5" fmla="*/ 1246605 h 4506954"/>
              <a:gd name="connsiteX6" fmla="*/ 4303490 w 4444576"/>
              <a:gd name="connsiteY6" fmla="*/ 1597099 h 4506954"/>
              <a:gd name="connsiteX7" fmla="*/ 4309395 w 4444576"/>
              <a:gd name="connsiteY7" fmla="*/ 2077877 h 4506954"/>
              <a:gd name="connsiteX8" fmla="*/ 3870008 w 4444576"/>
              <a:gd name="connsiteY8" fmla="*/ 2742893 h 4506954"/>
              <a:gd name="connsiteX9" fmla="*/ 4036263 w 4444576"/>
              <a:gd name="connsiteY9" fmla="*/ 3360410 h 4506954"/>
              <a:gd name="connsiteX10" fmla="*/ 4428148 w 4444576"/>
              <a:gd name="connsiteY10" fmla="*/ 3930426 h 4506954"/>
              <a:gd name="connsiteX11" fmla="*/ 4339120 w 4444576"/>
              <a:gd name="connsiteY11" fmla="*/ 4364053 h 4506954"/>
              <a:gd name="connsiteX12" fmla="*/ 4048142 w 4444576"/>
              <a:gd name="connsiteY12" fmla="*/ 4500445 h 4506954"/>
              <a:gd name="connsiteX13" fmla="*/ 3288117 w 4444576"/>
              <a:gd name="connsiteY13" fmla="*/ 4191684 h 4506954"/>
              <a:gd name="connsiteX14" fmla="*/ 2373718 w 4444576"/>
              <a:gd name="connsiteY14" fmla="*/ 4120431 h 4506954"/>
              <a:gd name="connsiteX15" fmla="*/ 1328688 w 4444576"/>
              <a:gd name="connsiteY15" fmla="*/ 4476691 h 4506954"/>
              <a:gd name="connsiteX16" fmla="*/ 865550 w 4444576"/>
              <a:gd name="connsiteY16" fmla="*/ 3859174 h 4506954"/>
              <a:gd name="connsiteX17" fmla="*/ 1269311 w 4444576"/>
              <a:gd name="connsiteY17" fmla="*/ 3051652 h 4506954"/>
              <a:gd name="connsiteX18" fmla="*/ 1091183 w 4444576"/>
              <a:gd name="connsiteY18" fmla="*/ 2446010 h 4506954"/>
              <a:gd name="connsiteX19" fmla="*/ 141157 w 4444576"/>
              <a:gd name="connsiteY19" fmla="*/ 2267880 h 4506954"/>
              <a:gd name="connsiteX20" fmla="*/ 16497 w 4444576"/>
              <a:gd name="connsiteY20" fmla="*/ 1798980 h 4506954"/>
              <a:gd name="connsiteX21" fmla="*/ 259910 w 4444576"/>
              <a:gd name="connsiteY21" fmla="*/ 1448483 h 4506954"/>
              <a:gd name="connsiteX22" fmla="*/ 877427 w 4444576"/>
              <a:gd name="connsiteY22" fmla="*/ 1365356 h 4506954"/>
              <a:gd name="connsiteX23" fmla="*/ 1126808 w 4444576"/>
              <a:gd name="connsiteY23" fmla="*/ 985346 h 4506954"/>
              <a:gd name="connsiteX24" fmla="*/ 1316814 w 4444576"/>
              <a:gd name="connsiteY24" fmla="*/ 296576 h 4506954"/>
              <a:gd name="connsiteX0" fmla="*/ 1316814 w 4446109"/>
              <a:gd name="connsiteY0" fmla="*/ 296576 h 4575756"/>
              <a:gd name="connsiteX1" fmla="*/ 1690919 w 4446109"/>
              <a:gd name="connsiteY1" fmla="*/ 5805 h 4575756"/>
              <a:gd name="connsiteX2" fmla="*/ 2231213 w 4446109"/>
              <a:gd name="connsiteY2" fmla="*/ 177823 h 4575756"/>
              <a:gd name="connsiteX3" fmla="*/ 2741852 w 4446109"/>
              <a:gd name="connsiteY3" fmla="*/ 1009095 h 4575756"/>
              <a:gd name="connsiteX4" fmla="*/ 3276242 w 4446109"/>
              <a:gd name="connsiteY4" fmla="*/ 1353480 h 4575756"/>
              <a:gd name="connsiteX5" fmla="*/ 3953135 w 4446109"/>
              <a:gd name="connsiteY5" fmla="*/ 1246605 h 4575756"/>
              <a:gd name="connsiteX6" fmla="*/ 4303490 w 4446109"/>
              <a:gd name="connsiteY6" fmla="*/ 1597099 h 4575756"/>
              <a:gd name="connsiteX7" fmla="*/ 4309395 w 4446109"/>
              <a:gd name="connsiteY7" fmla="*/ 2077877 h 4575756"/>
              <a:gd name="connsiteX8" fmla="*/ 3870008 w 4446109"/>
              <a:gd name="connsiteY8" fmla="*/ 2742893 h 4575756"/>
              <a:gd name="connsiteX9" fmla="*/ 4036263 w 4446109"/>
              <a:gd name="connsiteY9" fmla="*/ 3360410 h 4575756"/>
              <a:gd name="connsiteX10" fmla="*/ 4428148 w 4446109"/>
              <a:gd name="connsiteY10" fmla="*/ 3930426 h 4575756"/>
              <a:gd name="connsiteX11" fmla="*/ 4339120 w 4446109"/>
              <a:gd name="connsiteY11" fmla="*/ 4364053 h 4575756"/>
              <a:gd name="connsiteX12" fmla="*/ 3976890 w 4446109"/>
              <a:gd name="connsiteY12" fmla="*/ 4571697 h 4575756"/>
              <a:gd name="connsiteX13" fmla="*/ 3288117 w 4446109"/>
              <a:gd name="connsiteY13" fmla="*/ 4191684 h 4575756"/>
              <a:gd name="connsiteX14" fmla="*/ 2373718 w 4446109"/>
              <a:gd name="connsiteY14" fmla="*/ 4120431 h 4575756"/>
              <a:gd name="connsiteX15" fmla="*/ 1328688 w 4446109"/>
              <a:gd name="connsiteY15" fmla="*/ 4476691 h 4575756"/>
              <a:gd name="connsiteX16" fmla="*/ 865550 w 4446109"/>
              <a:gd name="connsiteY16" fmla="*/ 3859174 h 4575756"/>
              <a:gd name="connsiteX17" fmla="*/ 1269311 w 4446109"/>
              <a:gd name="connsiteY17" fmla="*/ 3051652 h 4575756"/>
              <a:gd name="connsiteX18" fmla="*/ 1091183 w 4446109"/>
              <a:gd name="connsiteY18" fmla="*/ 2446010 h 4575756"/>
              <a:gd name="connsiteX19" fmla="*/ 141157 w 4446109"/>
              <a:gd name="connsiteY19" fmla="*/ 2267880 h 4575756"/>
              <a:gd name="connsiteX20" fmla="*/ 16497 w 4446109"/>
              <a:gd name="connsiteY20" fmla="*/ 1798980 h 4575756"/>
              <a:gd name="connsiteX21" fmla="*/ 259910 w 4446109"/>
              <a:gd name="connsiteY21" fmla="*/ 1448483 h 4575756"/>
              <a:gd name="connsiteX22" fmla="*/ 877427 w 4446109"/>
              <a:gd name="connsiteY22" fmla="*/ 1365356 h 4575756"/>
              <a:gd name="connsiteX23" fmla="*/ 1126808 w 4446109"/>
              <a:gd name="connsiteY23" fmla="*/ 985346 h 4575756"/>
              <a:gd name="connsiteX24" fmla="*/ 1316814 w 4446109"/>
              <a:gd name="connsiteY24" fmla="*/ 296576 h 4575756"/>
              <a:gd name="connsiteX0" fmla="*/ 1316814 w 4448517"/>
              <a:gd name="connsiteY0" fmla="*/ 296576 h 4552598"/>
              <a:gd name="connsiteX1" fmla="*/ 1690919 w 4448517"/>
              <a:gd name="connsiteY1" fmla="*/ 5805 h 4552598"/>
              <a:gd name="connsiteX2" fmla="*/ 2231213 w 4448517"/>
              <a:gd name="connsiteY2" fmla="*/ 177823 h 4552598"/>
              <a:gd name="connsiteX3" fmla="*/ 2741852 w 4448517"/>
              <a:gd name="connsiteY3" fmla="*/ 1009095 h 4552598"/>
              <a:gd name="connsiteX4" fmla="*/ 3276242 w 4448517"/>
              <a:gd name="connsiteY4" fmla="*/ 1353480 h 4552598"/>
              <a:gd name="connsiteX5" fmla="*/ 3953135 w 4448517"/>
              <a:gd name="connsiteY5" fmla="*/ 1246605 h 4552598"/>
              <a:gd name="connsiteX6" fmla="*/ 4303490 w 4448517"/>
              <a:gd name="connsiteY6" fmla="*/ 1597099 h 4552598"/>
              <a:gd name="connsiteX7" fmla="*/ 4309395 w 4448517"/>
              <a:gd name="connsiteY7" fmla="*/ 2077877 h 4552598"/>
              <a:gd name="connsiteX8" fmla="*/ 3870008 w 4448517"/>
              <a:gd name="connsiteY8" fmla="*/ 2742893 h 4552598"/>
              <a:gd name="connsiteX9" fmla="*/ 4036263 w 4448517"/>
              <a:gd name="connsiteY9" fmla="*/ 3360410 h 4552598"/>
              <a:gd name="connsiteX10" fmla="*/ 4428148 w 4448517"/>
              <a:gd name="connsiteY10" fmla="*/ 3930426 h 4552598"/>
              <a:gd name="connsiteX11" fmla="*/ 4339120 w 4448517"/>
              <a:gd name="connsiteY11" fmla="*/ 4364053 h 4552598"/>
              <a:gd name="connsiteX12" fmla="*/ 3881889 w 4448517"/>
              <a:gd name="connsiteY12" fmla="*/ 4547950 h 4552598"/>
              <a:gd name="connsiteX13" fmla="*/ 3288117 w 4448517"/>
              <a:gd name="connsiteY13" fmla="*/ 4191684 h 4552598"/>
              <a:gd name="connsiteX14" fmla="*/ 2373718 w 4448517"/>
              <a:gd name="connsiteY14" fmla="*/ 4120431 h 4552598"/>
              <a:gd name="connsiteX15" fmla="*/ 1328688 w 4448517"/>
              <a:gd name="connsiteY15" fmla="*/ 4476691 h 4552598"/>
              <a:gd name="connsiteX16" fmla="*/ 865550 w 4448517"/>
              <a:gd name="connsiteY16" fmla="*/ 3859174 h 4552598"/>
              <a:gd name="connsiteX17" fmla="*/ 1269311 w 4448517"/>
              <a:gd name="connsiteY17" fmla="*/ 3051652 h 4552598"/>
              <a:gd name="connsiteX18" fmla="*/ 1091183 w 4448517"/>
              <a:gd name="connsiteY18" fmla="*/ 2446010 h 4552598"/>
              <a:gd name="connsiteX19" fmla="*/ 141157 w 4448517"/>
              <a:gd name="connsiteY19" fmla="*/ 2267880 h 4552598"/>
              <a:gd name="connsiteX20" fmla="*/ 16497 w 4448517"/>
              <a:gd name="connsiteY20" fmla="*/ 1798980 h 4552598"/>
              <a:gd name="connsiteX21" fmla="*/ 259910 w 4448517"/>
              <a:gd name="connsiteY21" fmla="*/ 1448483 h 4552598"/>
              <a:gd name="connsiteX22" fmla="*/ 877427 w 4448517"/>
              <a:gd name="connsiteY22" fmla="*/ 1365356 h 4552598"/>
              <a:gd name="connsiteX23" fmla="*/ 1126808 w 4448517"/>
              <a:gd name="connsiteY23" fmla="*/ 985346 h 4552598"/>
              <a:gd name="connsiteX24" fmla="*/ 1316814 w 4448517"/>
              <a:gd name="connsiteY24" fmla="*/ 296576 h 4552598"/>
              <a:gd name="connsiteX0" fmla="*/ 1300369 w 4432072"/>
              <a:gd name="connsiteY0" fmla="*/ 296576 h 4552598"/>
              <a:gd name="connsiteX1" fmla="*/ 1674474 w 4432072"/>
              <a:gd name="connsiteY1" fmla="*/ 5805 h 4552598"/>
              <a:gd name="connsiteX2" fmla="*/ 2214768 w 4432072"/>
              <a:gd name="connsiteY2" fmla="*/ 177823 h 4552598"/>
              <a:gd name="connsiteX3" fmla="*/ 2725407 w 4432072"/>
              <a:gd name="connsiteY3" fmla="*/ 1009095 h 4552598"/>
              <a:gd name="connsiteX4" fmla="*/ 3259797 w 4432072"/>
              <a:gd name="connsiteY4" fmla="*/ 1353480 h 4552598"/>
              <a:gd name="connsiteX5" fmla="*/ 3936690 w 4432072"/>
              <a:gd name="connsiteY5" fmla="*/ 1246605 h 4552598"/>
              <a:gd name="connsiteX6" fmla="*/ 4287045 w 4432072"/>
              <a:gd name="connsiteY6" fmla="*/ 1597099 h 4552598"/>
              <a:gd name="connsiteX7" fmla="*/ 4292950 w 4432072"/>
              <a:gd name="connsiteY7" fmla="*/ 2077877 h 4552598"/>
              <a:gd name="connsiteX8" fmla="*/ 3853563 w 4432072"/>
              <a:gd name="connsiteY8" fmla="*/ 2742893 h 4552598"/>
              <a:gd name="connsiteX9" fmla="*/ 4019818 w 4432072"/>
              <a:gd name="connsiteY9" fmla="*/ 3360410 h 4552598"/>
              <a:gd name="connsiteX10" fmla="*/ 4411703 w 4432072"/>
              <a:gd name="connsiteY10" fmla="*/ 3930426 h 4552598"/>
              <a:gd name="connsiteX11" fmla="*/ 4322675 w 4432072"/>
              <a:gd name="connsiteY11" fmla="*/ 4364053 h 4552598"/>
              <a:gd name="connsiteX12" fmla="*/ 3865444 w 4432072"/>
              <a:gd name="connsiteY12" fmla="*/ 4547950 h 4552598"/>
              <a:gd name="connsiteX13" fmla="*/ 3271672 w 4432072"/>
              <a:gd name="connsiteY13" fmla="*/ 4191684 h 4552598"/>
              <a:gd name="connsiteX14" fmla="*/ 2357273 w 4432072"/>
              <a:gd name="connsiteY14" fmla="*/ 4120431 h 4552598"/>
              <a:gd name="connsiteX15" fmla="*/ 1312243 w 4432072"/>
              <a:gd name="connsiteY15" fmla="*/ 4476691 h 4552598"/>
              <a:gd name="connsiteX16" fmla="*/ 849105 w 4432072"/>
              <a:gd name="connsiteY16" fmla="*/ 3859174 h 4552598"/>
              <a:gd name="connsiteX17" fmla="*/ 1252866 w 4432072"/>
              <a:gd name="connsiteY17" fmla="*/ 3051652 h 4552598"/>
              <a:gd name="connsiteX18" fmla="*/ 1074738 w 4432072"/>
              <a:gd name="connsiteY18" fmla="*/ 2446010 h 4552598"/>
              <a:gd name="connsiteX19" fmla="*/ 231590 w 4432072"/>
              <a:gd name="connsiteY19" fmla="*/ 2386634 h 4552598"/>
              <a:gd name="connsiteX20" fmla="*/ 52 w 4432072"/>
              <a:gd name="connsiteY20" fmla="*/ 1798980 h 4552598"/>
              <a:gd name="connsiteX21" fmla="*/ 243465 w 4432072"/>
              <a:gd name="connsiteY21" fmla="*/ 1448483 h 4552598"/>
              <a:gd name="connsiteX22" fmla="*/ 860982 w 4432072"/>
              <a:gd name="connsiteY22" fmla="*/ 1365356 h 4552598"/>
              <a:gd name="connsiteX23" fmla="*/ 1110363 w 4432072"/>
              <a:gd name="connsiteY23" fmla="*/ 985346 h 4552598"/>
              <a:gd name="connsiteX24" fmla="*/ 1300369 w 4432072"/>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252851 w 4432057"/>
              <a:gd name="connsiteY17" fmla="*/ 3051652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92935 w 4432057"/>
              <a:gd name="connsiteY7" fmla="*/ 2077877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87030 w 4432057"/>
              <a:gd name="connsiteY6" fmla="*/ 1597099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312228 w 4432057"/>
              <a:gd name="connsiteY15" fmla="*/ 4476691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849090 w 4432057"/>
              <a:gd name="connsiteY16" fmla="*/ 3859174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2057"/>
              <a:gd name="connsiteY0" fmla="*/ 296576 h 4552598"/>
              <a:gd name="connsiteX1" fmla="*/ 1674459 w 4432057"/>
              <a:gd name="connsiteY1" fmla="*/ 5805 h 4552598"/>
              <a:gd name="connsiteX2" fmla="*/ 2214753 w 4432057"/>
              <a:gd name="connsiteY2" fmla="*/ 177823 h 4552598"/>
              <a:gd name="connsiteX3" fmla="*/ 2725392 w 4432057"/>
              <a:gd name="connsiteY3" fmla="*/ 1009095 h 4552598"/>
              <a:gd name="connsiteX4" fmla="*/ 3259782 w 4432057"/>
              <a:gd name="connsiteY4" fmla="*/ 1353480 h 4552598"/>
              <a:gd name="connsiteX5" fmla="*/ 3936675 w 4432057"/>
              <a:gd name="connsiteY5" fmla="*/ 1246605 h 4552598"/>
              <a:gd name="connsiteX6" fmla="*/ 4215778 w 4432057"/>
              <a:gd name="connsiteY6" fmla="*/ 1573352 h 4552598"/>
              <a:gd name="connsiteX7" fmla="*/ 4221683 w 4432057"/>
              <a:gd name="connsiteY7" fmla="*/ 2125381 h 4552598"/>
              <a:gd name="connsiteX8" fmla="*/ 3853548 w 4432057"/>
              <a:gd name="connsiteY8" fmla="*/ 2742893 h 4552598"/>
              <a:gd name="connsiteX9" fmla="*/ 4019803 w 4432057"/>
              <a:gd name="connsiteY9" fmla="*/ 3360410 h 4552598"/>
              <a:gd name="connsiteX10" fmla="*/ 4411688 w 4432057"/>
              <a:gd name="connsiteY10" fmla="*/ 3930426 h 4552598"/>
              <a:gd name="connsiteX11" fmla="*/ 4322660 w 4432057"/>
              <a:gd name="connsiteY11" fmla="*/ 4364053 h 4552598"/>
              <a:gd name="connsiteX12" fmla="*/ 3865429 w 4432057"/>
              <a:gd name="connsiteY12" fmla="*/ 4547950 h 4552598"/>
              <a:gd name="connsiteX13" fmla="*/ 3271657 w 4432057"/>
              <a:gd name="connsiteY13" fmla="*/ 4191684 h 4552598"/>
              <a:gd name="connsiteX14" fmla="*/ 2357258 w 4432057"/>
              <a:gd name="connsiteY14" fmla="*/ 4120431 h 4552598"/>
              <a:gd name="connsiteX15" fmla="*/ 1525986 w 4432057"/>
              <a:gd name="connsiteY15" fmla="*/ 4417317 h 4552598"/>
              <a:gd name="connsiteX16" fmla="*/ 991596 w 4432057"/>
              <a:gd name="connsiteY16" fmla="*/ 3859176 h 4552598"/>
              <a:gd name="connsiteX17" fmla="*/ 1027223 w 4432057"/>
              <a:gd name="connsiteY17" fmla="*/ 3134781 h 4552598"/>
              <a:gd name="connsiteX18" fmla="*/ 932220 w 4432057"/>
              <a:gd name="connsiteY18" fmla="*/ 2612264 h 4552598"/>
              <a:gd name="connsiteX19" fmla="*/ 231575 w 4432057"/>
              <a:gd name="connsiteY19" fmla="*/ 2386634 h 4552598"/>
              <a:gd name="connsiteX20" fmla="*/ 37 w 4432057"/>
              <a:gd name="connsiteY20" fmla="*/ 1798980 h 4552598"/>
              <a:gd name="connsiteX21" fmla="*/ 243450 w 4432057"/>
              <a:gd name="connsiteY21" fmla="*/ 1448483 h 4552598"/>
              <a:gd name="connsiteX22" fmla="*/ 860967 w 4432057"/>
              <a:gd name="connsiteY22" fmla="*/ 1365356 h 4552598"/>
              <a:gd name="connsiteX23" fmla="*/ 1110348 w 4432057"/>
              <a:gd name="connsiteY23" fmla="*/ 985346 h 4552598"/>
              <a:gd name="connsiteX24" fmla="*/ 1300354 w 4432057"/>
              <a:gd name="connsiteY24" fmla="*/ 296576 h 4552598"/>
              <a:gd name="connsiteX0" fmla="*/ 1300354 w 4436565"/>
              <a:gd name="connsiteY0" fmla="*/ 296576 h 4421588"/>
              <a:gd name="connsiteX1" fmla="*/ 1674459 w 4436565"/>
              <a:gd name="connsiteY1" fmla="*/ 5805 h 4421588"/>
              <a:gd name="connsiteX2" fmla="*/ 2214753 w 4436565"/>
              <a:gd name="connsiteY2" fmla="*/ 177823 h 4421588"/>
              <a:gd name="connsiteX3" fmla="*/ 2725392 w 4436565"/>
              <a:gd name="connsiteY3" fmla="*/ 1009095 h 4421588"/>
              <a:gd name="connsiteX4" fmla="*/ 3259782 w 4436565"/>
              <a:gd name="connsiteY4" fmla="*/ 1353480 h 4421588"/>
              <a:gd name="connsiteX5" fmla="*/ 3936675 w 4436565"/>
              <a:gd name="connsiteY5" fmla="*/ 1246605 h 4421588"/>
              <a:gd name="connsiteX6" fmla="*/ 4215778 w 4436565"/>
              <a:gd name="connsiteY6" fmla="*/ 1573352 h 4421588"/>
              <a:gd name="connsiteX7" fmla="*/ 4221683 w 4436565"/>
              <a:gd name="connsiteY7" fmla="*/ 2125381 h 4421588"/>
              <a:gd name="connsiteX8" fmla="*/ 3853548 w 4436565"/>
              <a:gd name="connsiteY8" fmla="*/ 2742893 h 4421588"/>
              <a:gd name="connsiteX9" fmla="*/ 4019803 w 4436565"/>
              <a:gd name="connsiteY9" fmla="*/ 3360410 h 4421588"/>
              <a:gd name="connsiteX10" fmla="*/ 4411688 w 4436565"/>
              <a:gd name="connsiteY10" fmla="*/ 3930426 h 4421588"/>
              <a:gd name="connsiteX11" fmla="*/ 4322660 w 4436565"/>
              <a:gd name="connsiteY11" fmla="*/ 4364053 h 4421588"/>
              <a:gd name="connsiteX12" fmla="*/ 3722927 w 4436565"/>
              <a:gd name="connsiteY12" fmla="*/ 4381698 h 4421588"/>
              <a:gd name="connsiteX13" fmla="*/ 3271657 w 4436565"/>
              <a:gd name="connsiteY13" fmla="*/ 4191684 h 4421588"/>
              <a:gd name="connsiteX14" fmla="*/ 2357258 w 4436565"/>
              <a:gd name="connsiteY14" fmla="*/ 4120431 h 4421588"/>
              <a:gd name="connsiteX15" fmla="*/ 1525986 w 4436565"/>
              <a:gd name="connsiteY15" fmla="*/ 4417317 h 4421588"/>
              <a:gd name="connsiteX16" fmla="*/ 991596 w 4436565"/>
              <a:gd name="connsiteY16" fmla="*/ 3859176 h 4421588"/>
              <a:gd name="connsiteX17" fmla="*/ 1027223 w 4436565"/>
              <a:gd name="connsiteY17" fmla="*/ 3134781 h 4421588"/>
              <a:gd name="connsiteX18" fmla="*/ 932220 w 4436565"/>
              <a:gd name="connsiteY18" fmla="*/ 2612264 h 4421588"/>
              <a:gd name="connsiteX19" fmla="*/ 231575 w 4436565"/>
              <a:gd name="connsiteY19" fmla="*/ 2386634 h 4421588"/>
              <a:gd name="connsiteX20" fmla="*/ 37 w 4436565"/>
              <a:gd name="connsiteY20" fmla="*/ 1798980 h 4421588"/>
              <a:gd name="connsiteX21" fmla="*/ 243450 w 4436565"/>
              <a:gd name="connsiteY21" fmla="*/ 1448483 h 4421588"/>
              <a:gd name="connsiteX22" fmla="*/ 860967 w 4436565"/>
              <a:gd name="connsiteY22" fmla="*/ 1365356 h 4421588"/>
              <a:gd name="connsiteX23" fmla="*/ 1110348 w 4436565"/>
              <a:gd name="connsiteY23" fmla="*/ 985346 h 4421588"/>
              <a:gd name="connsiteX24" fmla="*/ 1300354 w 4436565"/>
              <a:gd name="connsiteY24" fmla="*/ 296576 h 4421588"/>
              <a:gd name="connsiteX0" fmla="*/ 1300354 w 4421190"/>
              <a:gd name="connsiteY0" fmla="*/ 296576 h 4421588"/>
              <a:gd name="connsiteX1" fmla="*/ 1674459 w 4421190"/>
              <a:gd name="connsiteY1" fmla="*/ 5805 h 4421588"/>
              <a:gd name="connsiteX2" fmla="*/ 2214753 w 4421190"/>
              <a:gd name="connsiteY2" fmla="*/ 177823 h 4421588"/>
              <a:gd name="connsiteX3" fmla="*/ 2725392 w 4421190"/>
              <a:gd name="connsiteY3" fmla="*/ 1009095 h 4421588"/>
              <a:gd name="connsiteX4" fmla="*/ 3259782 w 4421190"/>
              <a:gd name="connsiteY4" fmla="*/ 1353480 h 4421588"/>
              <a:gd name="connsiteX5" fmla="*/ 3936675 w 4421190"/>
              <a:gd name="connsiteY5" fmla="*/ 1246605 h 4421588"/>
              <a:gd name="connsiteX6" fmla="*/ 4215778 w 4421190"/>
              <a:gd name="connsiteY6" fmla="*/ 1573352 h 4421588"/>
              <a:gd name="connsiteX7" fmla="*/ 4221683 w 4421190"/>
              <a:gd name="connsiteY7" fmla="*/ 2125381 h 4421588"/>
              <a:gd name="connsiteX8" fmla="*/ 3853548 w 4421190"/>
              <a:gd name="connsiteY8" fmla="*/ 2742893 h 4421588"/>
              <a:gd name="connsiteX9" fmla="*/ 4019803 w 4421190"/>
              <a:gd name="connsiteY9" fmla="*/ 3360410 h 4421588"/>
              <a:gd name="connsiteX10" fmla="*/ 4411688 w 4421190"/>
              <a:gd name="connsiteY10" fmla="*/ 3930426 h 4421588"/>
              <a:gd name="connsiteX11" fmla="*/ 4251411 w 4421190"/>
              <a:gd name="connsiteY11" fmla="*/ 4221552 h 4421588"/>
              <a:gd name="connsiteX12" fmla="*/ 3722927 w 4421190"/>
              <a:gd name="connsiteY12" fmla="*/ 4381698 h 4421588"/>
              <a:gd name="connsiteX13" fmla="*/ 3271657 w 4421190"/>
              <a:gd name="connsiteY13" fmla="*/ 4191684 h 4421588"/>
              <a:gd name="connsiteX14" fmla="*/ 2357258 w 4421190"/>
              <a:gd name="connsiteY14" fmla="*/ 4120431 h 4421588"/>
              <a:gd name="connsiteX15" fmla="*/ 1525986 w 4421190"/>
              <a:gd name="connsiteY15" fmla="*/ 4417317 h 4421588"/>
              <a:gd name="connsiteX16" fmla="*/ 991596 w 4421190"/>
              <a:gd name="connsiteY16" fmla="*/ 3859176 h 4421588"/>
              <a:gd name="connsiteX17" fmla="*/ 1027223 w 4421190"/>
              <a:gd name="connsiteY17" fmla="*/ 3134781 h 4421588"/>
              <a:gd name="connsiteX18" fmla="*/ 932220 w 4421190"/>
              <a:gd name="connsiteY18" fmla="*/ 2612264 h 4421588"/>
              <a:gd name="connsiteX19" fmla="*/ 231575 w 4421190"/>
              <a:gd name="connsiteY19" fmla="*/ 2386634 h 4421588"/>
              <a:gd name="connsiteX20" fmla="*/ 37 w 4421190"/>
              <a:gd name="connsiteY20" fmla="*/ 1798980 h 4421588"/>
              <a:gd name="connsiteX21" fmla="*/ 243450 w 4421190"/>
              <a:gd name="connsiteY21" fmla="*/ 1448483 h 4421588"/>
              <a:gd name="connsiteX22" fmla="*/ 860967 w 4421190"/>
              <a:gd name="connsiteY22" fmla="*/ 1365356 h 4421588"/>
              <a:gd name="connsiteX23" fmla="*/ 1110348 w 4421190"/>
              <a:gd name="connsiteY23" fmla="*/ 985346 h 4421588"/>
              <a:gd name="connsiteX24" fmla="*/ 1300354 w 4421190"/>
              <a:gd name="connsiteY24" fmla="*/ 296576 h 4421588"/>
              <a:gd name="connsiteX0" fmla="*/ 1300354 w 4303277"/>
              <a:gd name="connsiteY0" fmla="*/ 296576 h 4421588"/>
              <a:gd name="connsiteX1" fmla="*/ 1674459 w 4303277"/>
              <a:gd name="connsiteY1" fmla="*/ 5805 h 4421588"/>
              <a:gd name="connsiteX2" fmla="*/ 2214753 w 4303277"/>
              <a:gd name="connsiteY2" fmla="*/ 177823 h 4421588"/>
              <a:gd name="connsiteX3" fmla="*/ 2725392 w 4303277"/>
              <a:gd name="connsiteY3" fmla="*/ 1009095 h 4421588"/>
              <a:gd name="connsiteX4" fmla="*/ 3259782 w 4303277"/>
              <a:gd name="connsiteY4" fmla="*/ 1353480 h 4421588"/>
              <a:gd name="connsiteX5" fmla="*/ 3936675 w 4303277"/>
              <a:gd name="connsiteY5" fmla="*/ 1246605 h 4421588"/>
              <a:gd name="connsiteX6" fmla="*/ 4215778 w 4303277"/>
              <a:gd name="connsiteY6" fmla="*/ 1573352 h 4421588"/>
              <a:gd name="connsiteX7" fmla="*/ 4221683 w 4303277"/>
              <a:gd name="connsiteY7" fmla="*/ 2125381 h 4421588"/>
              <a:gd name="connsiteX8" fmla="*/ 3853548 w 4303277"/>
              <a:gd name="connsiteY8" fmla="*/ 2742893 h 4421588"/>
              <a:gd name="connsiteX9" fmla="*/ 4019803 w 4303277"/>
              <a:gd name="connsiteY9" fmla="*/ 3360410 h 4421588"/>
              <a:gd name="connsiteX10" fmla="*/ 4257308 w 4303277"/>
              <a:gd name="connsiteY10" fmla="*/ 3823548 h 4421588"/>
              <a:gd name="connsiteX11" fmla="*/ 4251411 w 4303277"/>
              <a:gd name="connsiteY11" fmla="*/ 4221552 h 4421588"/>
              <a:gd name="connsiteX12" fmla="*/ 3722927 w 4303277"/>
              <a:gd name="connsiteY12" fmla="*/ 4381698 h 4421588"/>
              <a:gd name="connsiteX13" fmla="*/ 3271657 w 4303277"/>
              <a:gd name="connsiteY13" fmla="*/ 4191684 h 4421588"/>
              <a:gd name="connsiteX14" fmla="*/ 2357258 w 4303277"/>
              <a:gd name="connsiteY14" fmla="*/ 4120431 h 4421588"/>
              <a:gd name="connsiteX15" fmla="*/ 1525986 w 4303277"/>
              <a:gd name="connsiteY15" fmla="*/ 4417317 h 4421588"/>
              <a:gd name="connsiteX16" fmla="*/ 991596 w 4303277"/>
              <a:gd name="connsiteY16" fmla="*/ 3859176 h 4421588"/>
              <a:gd name="connsiteX17" fmla="*/ 1027223 w 4303277"/>
              <a:gd name="connsiteY17" fmla="*/ 3134781 h 4421588"/>
              <a:gd name="connsiteX18" fmla="*/ 932220 w 4303277"/>
              <a:gd name="connsiteY18" fmla="*/ 2612264 h 4421588"/>
              <a:gd name="connsiteX19" fmla="*/ 231575 w 4303277"/>
              <a:gd name="connsiteY19" fmla="*/ 2386634 h 4421588"/>
              <a:gd name="connsiteX20" fmla="*/ 37 w 4303277"/>
              <a:gd name="connsiteY20" fmla="*/ 1798980 h 4421588"/>
              <a:gd name="connsiteX21" fmla="*/ 243450 w 4303277"/>
              <a:gd name="connsiteY21" fmla="*/ 1448483 h 4421588"/>
              <a:gd name="connsiteX22" fmla="*/ 860967 w 4303277"/>
              <a:gd name="connsiteY22" fmla="*/ 1365356 h 4421588"/>
              <a:gd name="connsiteX23" fmla="*/ 1110348 w 4303277"/>
              <a:gd name="connsiteY23" fmla="*/ 985346 h 4421588"/>
              <a:gd name="connsiteX24" fmla="*/ 1300354 w 4303277"/>
              <a:gd name="connsiteY24" fmla="*/ 296576 h 4421588"/>
              <a:gd name="connsiteX0" fmla="*/ 1300354 w 4266374"/>
              <a:gd name="connsiteY0" fmla="*/ 296576 h 4421588"/>
              <a:gd name="connsiteX1" fmla="*/ 1674459 w 4266374"/>
              <a:gd name="connsiteY1" fmla="*/ 5805 h 4421588"/>
              <a:gd name="connsiteX2" fmla="*/ 2214753 w 4266374"/>
              <a:gd name="connsiteY2" fmla="*/ 177823 h 4421588"/>
              <a:gd name="connsiteX3" fmla="*/ 2725392 w 4266374"/>
              <a:gd name="connsiteY3" fmla="*/ 1009095 h 4421588"/>
              <a:gd name="connsiteX4" fmla="*/ 3259782 w 4266374"/>
              <a:gd name="connsiteY4" fmla="*/ 1353480 h 4421588"/>
              <a:gd name="connsiteX5" fmla="*/ 3936675 w 4266374"/>
              <a:gd name="connsiteY5" fmla="*/ 1246605 h 4421588"/>
              <a:gd name="connsiteX6" fmla="*/ 4215778 w 4266374"/>
              <a:gd name="connsiteY6" fmla="*/ 1573352 h 4421588"/>
              <a:gd name="connsiteX7" fmla="*/ 4221683 w 4266374"/>
              <a:gd name="connsiteY7" fmla="*/ 2125381 h 4421588"/>
              <a:gd name="connsiteX8" fmla="*/ 3853548 w 4266374"/>
              <a:gd name="connsiteY8" fmla="*/ 2742893 h 4421588"/>
              <a:gd name="connsiteX9" fmla="*/ 4019803 w 4266374"/>
              <a:gd name="connsiteY9" fmla="*/ 3360410 h 4421588"/>
              <a:gd name="connsiteX10" fmla="*/ 4257308 w 4266374"/>
              <a:gd name="connsiteY10" fmla="*/ 3823548 h 4421588"/>
              <a:gd name="connsiteX11" fmla="*/ 4168286 w 4266374"/>
              <a:gd name="connsiteY11" fmla="*/ 4221555 h 4421588"/>
              <a:gd name="connsiteX12" fmla="*/ 3722927 w 4266374"/>
              <a:gd name="connsiteY12" fmla="*/ 4381698 h 4421588"/>
              <a:gd name="connsiteX13" fmla="*/ 3271657 w 4266374"/>
              <a:gd name="connsiteY13" fmla="*/ 4191684 h 4421588"/>
              <a:gd name="connsiteX14" fmla="*/ 2357258 w 4266374"/>
              <a:gd name="connsiteY14" fmla="*/ 4120431 h 4421588"/>
              <a:gd name="connsiteX15" fmla="*/ 1525986 w 4266374"/>
              <a:gd name="connsiteY15" fmla="*/ 4417317 h 4421588"/>
              <a:gd name="connsiteX16" fmla="*/ 991596 w 4266374"/>
              <a:gd name="connsiteY16" fmla="*/ 3859176 h 4421588"/>
              <a:gd name="connsiteX17" fmla="*/ 1027223 w 4266374"/>
              <a:gd name="connsiteY17" fmla="*/ 3134781 h 4421588"/>
              <a:gd name="connsiteX18" fmla="*/ 932220 w 4266374"/>
              <a:gd name="connsiteY18" fmla="*/ 2612264 h 4421588"/>
              <a:gd name="connsiteX19" fmla="*/ 231575 w 4266374"/>
              <a:gd name="connsiteY19" fmla="*/ 2386634 h 4421588"/>
              <a:gd name="connsiteX20" fmla="*/ 37 w 4266374"/>
              <a:gd name="connsiteY20" fmla="*/ 1798980 h 4421588"/>
              <a:gd name="connsiteX21" fmla="*/ 243450 w 4266374"/>
              <a:gd name="connsiteY21" fmla="*/ 1448483 h 4421588"/>
              <a:gd name="connsiteX22" fmla="*/ 860967 w 4266374"/>
              <a:gd name="connsiteY22" fmla="*/ 1365356 h 4421588"/>
              <a:gd name="connsiteX23" fmla="*/ 1110348 w 4266374"/>
              <a:gd name="connsiteY23" fmla="*/ 985346 h 4421588"/>
              <a:gd name="connsiteX24" fmla="*/ 1300354 w 4266374"/>
              <a:gd name="connsiteY24" fmla="*/ 296576 h 4421588"/>
              <a:gd name="connsiteX0" fmla="*/ 1300354 w 4266374"/>
              <a:gd name="connsiteY0" fmla="*/ 296576 h 4421768"/>
              <a:gd name="connsiteX1" fmla="*/ 1674459 w 4266374"/>
              <a:gd name="connsiteY1" fmla="*/ 5805 h 4421768"/>
              <a:gd name="connsiteX2" fmla="*/ 2214753 w 4266374"/>
              <a:gd name="connsiteY2" fmla="*/ 177823 h 4421768"/>
              <a:gd name="connsiteX3" fmla="*/ 2725392 w 4266374"/>
              <a:gd name="connsiteY3" fmla="*/ 1009095 h 4421768"/>
              <a:gd name="connsiteX4" fmla="*/ 3259782 w 4266374"/>
              <a:gd name="connsiteY4" fmla="*/ 1353480 h 4421768"/>
              <a:gd name="connsiteX5" fmla="*/ 3936675 w 4266374"/>
              <a:gd name="connsiteY5" fmla="*/ 1246605 h 4421768"/>
              <a:gd name="connsiteX6" fmla="*/ 4215778 w 4266374"/>
              <a:gd name="connsiteY6" fmla="*/ 1573352 h 4421768"/>
              <a:gd name="connsiteX7" fmla="*/ 4221683 w 4266374"/>
              <a:gd name="connsiteY7" fmla="*/ 2125381 h 4421768"/>
              <a:gd name="connsiteX8" fmla="*/ 3853548 w 4266374"/>
              <a:gd name="connsiteY8" fmla="*/ 2742893 h 4421768"/>
              <a:gd name="connsiteX9" fmla="*/ 4019803 w 4266374"/>
              <a:gd name="connsiteY9" fmla="*/ 3360410 h 4421768"/>
              <a:gd name="connsiteX10" fmla="*/ 4257308 w 4266374"/>
              <a:gd name="connsiteY10" fmla="*/ 3823548 h 4421768"/>
              <a:gd name="connsiteX11" fmla="*/ 4168286 w 4266374"/>
              <a:gd name="connsiteY11" fmla="*/ 4221555 h 4421768"/>
              <a:gd name="connsiteX12" fmla="*/ 3722927 w 4266374"/>
              <a:gd name="connsiteY12" fmla="*/ 4381698 h 4421768"/>
              <a:gd name="connsiteX13" fmla="*/ 3093527 w 4266374"/>
              <a:gd name="connsiteY13" fmla="*/ 4108557 h 4421768"/>
              <a:gd name="connsiteX14" fmla="*/ 2357258 w 4266374"/>
              <a:gd name="connsiteY14" fmla="*/ 4120431 h 4421768"/>
              <a:gd name="connsiteX15" fmla="*/ 1525986 w 4266374"/>
              <a:gd name="connsiteY15" fmla="*/ 4417317 h 4421768"/>
              <a:gd name="connsiteX16" fmla="*/ 991596 w 4266374"/>
              <a:gd name="connsiteY16" fmla="*/ 3859176 h 4421768"/>
              <a:gd name="connsiteX17" fmla="*/ 1027223 w 4266374"/>
              <a:gd name="connsiteY17" fmla="*/ 3134781 h 4421768"/>
              <a:gd name="connsiteX18" fmla="*/ 932220 w 4266374"/>
              <a:gd name="connsiteY18" fmla="*/ 2612264 h 4421768"/>
              <a:gd name="connsiteX19" fmla="*/ 231575 w 4266374"/>
              <a:gd name="connsiteY19" fmla="*/ 2386634 h 4421768"/>
              <a:gd name="connsiteX20" fmla="*/ 37 w 4266374"/>
              <a:gd name="connsiteY20" fmla="*/ 1798980 h 4421768"/>
              <a:gd name="connsiteX21" fmla="*/ 243450 w 4266374"/>
              <a:gd name="connsiteY21" fmla="*/ 1448483 h 4421768"/>
              <a:gd name="connsiteX22" fmla="*/ 860967 w 4266374"/>
              <a:gd name="connsiteY22" fmla="*/ 1365356 h 4421768"/>
              <a:gd name="connsiteX23" fmla="*/ 1110348 w 4266374"/>
              <a:gd name="connsiteY23" fmla="*/ 985346 h 4421768"/>
              <a:gd name="connsiteX24" fmla="*/ 1300354 w 4266374"/>
              <a:gd name="connsiteY24" fmla="*/ 296576 h 4421768"/>
              <a:gd name="connsiteX0" fmla="*/ 1300354 w 4272520"/>
              <a:gd name="connsiteY0" fmla="*/ 296576 h 4421768"/>
              <a:gd name="connsiteX1" fmla="*/ 1674459 w 4272520"/>
              <a:gd name="connsiteY1" fmla="*/ 5805 h 4421768"/>
              <a:gd name="connsiteX2" fmla="*/ 2214753 w 4272520"/>
              <a:gd name="connsiteY2" fmla="*/ 177823 h 4421768"/>
              <a:gd name="connsiteX3" fmla="*/ 2725392 w 4272520"/>
              <a:gd name="connsiteY3" fmla="*/ 1009095 h 4421768"/>
              <a:gd name="connsiteX4" fmla="*/ 3259782 w 4272520"/>
              <a:gd name="connsiteY4" fmla="*/ 1353480 h 4421768"/>
              <a:gd name="connsiteX5" fmla="*/ 3936675 w 4272520"/>
              <a:gd name="connsiteY5" fmla="*/ 1246605 h 4421768"/>
              <a:gd name="connsiteX6" fmla="*/ 4215778 w 4272520"/>
              <a:gd name="connsiteY6" fmla="*/ 1573352 h 4421768"/>
              <a:gd name="connsiteX7" fmla="*/ 4221683 w 4272520"/>
              <a:gd name="connsiteY7" fmla="*/ 2125381 h 4421768"/>
              <a:gd name="connsiteX8" fmla="*/ 3853548 w 4272520"/>
              <a:gd name="connsiteY8" fmla="*/ 2742893 h 4421768"/>
              <a:gd name="connsiteX9" fmla="*/ 4019803 w 4272520"/>
              <a:gd name="connsiteY9" fmla="*/ 3360410 h 4421768"/>
              <a:gd name="connsiteX10" fmla="*/ 4257308 w 4272520"/>
              <a:gd name="connsiteY10" fmla="*/ 3823548 h 4421768"/>
              <a:gd name="connsiteX11" fmla="*/ 4168286 w 4272520"/>
              <a:gd name="connsiteY11" fmla="*/ 4221555 h 4421768"/>
              <a:gd name="connsiteX12" fmla="*/ 3521047 w 4272520"/>
              <a:gd name="connsiteY12" fmla="*/ 4310446 h 4421768"/>
              <a:gd name="connsiteX13" fmla="*/ 3093527 w 4272520"/>
              <a:gd name="connsiteY13" fmla="*/ 4108557 h 4421768"/>
              <a:gd name="connsiteX14" fmla="*/ 2357258 w 4272520"/>
              <a:gd name="connsiteY14" fmla="*/ 4120431 h 4421768"/>
              <a:gd name="connsiteX15" fmla="*/ 1525986 w 4272520"/>
              <a:gd name="connsiteY15" fmla="*/ 4417317 h 4421768"/>
              <a:gd name="connsiteX16" fmla="*/ 991596 w 4272520"/>
              <a:gd name="connsiteY16" fmla="*/ 3859176 h 4421768"/>
              <a:gd name="connsiteX17" fmla="*/ 1027223 w 4272520"/>
              <a:gd name="connsiteY17" fmla="*/ 3134781 h 4421768"/>
              <a:gd name="connsiteX18" fmla="*/ 932220 w 4272520"/>
              <a:gd name="connsiteY18" fmla="*/ 2612264 h 4421768"/>
              <a:gd name="connsiteX19" fmla="*/ 231575 w 4272520"/>
              <a:gd name="connsiteY19" fmla="*/ 2386634 h 4421768"/>
              <a:gd name="connsiteX20" fmla="*/ 37 w 4272520"/>
              <a:gd name="connsiteY20" fmla="*/ 1798980 h 4421768"/>
              <a:gd name="connsiteX21" fmla="*/ 243450 w 4272520"/>
              <a:gd name="connsiteY21" fmla="*/ 1448483 h 4421768"/>
              <a:gd name="connsiteX22" fmla="*/ 860967 w 4272520"/>
              <a:gd name="connsiteY22" fmla="*/ 1365356 h 4421768"/>
              <a:gd name="connsiteX23" fmla="*/ 1110348 w 4272520"/>
              <a:gd name="connsiteY23" fmla="*/ 985346 h 4421768"/>
              <a:gd name="connsiteX24" fmla="*/ 1300354 w 4272520"/>
              <a:gd name="connsiteY24" fmla="*/ 296576 h 4421768"/>
              <a:gd name="connsiteX0" fmla="*/ 1300354 w 4259703"/>
              <a:gd name="connsiteY0" fmla="*/ 296576 h 4421768"/>
              <a:gd name="connsiteX1" fmla="*/ 1674459 w 4259703"/>
              <a:gd name="connsiteY1" fmla="*/ 5805 h 4421768"/>
              <a:gd name="connsiteX2" fmla="*/ 2214753 w 4259703"/>
              <a:gd name="connsiteY2" fmla="*/ 177823 h 4421768"/>
              <a:gd name="connsiteX3" fmla="*/ 2725392 w 4259703"/>
              <a:gd name="connsiteY3" fmla="*/ 1009095 h 4421768"/>
              <a:gd name="connsiteX4" fmla="*/ 3259782 w 4259703"/>
              <a:gd name="connsiteY4" fmla="*/ 1353480 h 4421768"/>
              <a:gd name="connsiteX5" fmla="*/ 3936675 w 4259703"/>
              <a:gd name="connsiteY5" fmla="*/ 1246605 h 4421768"/>
              <a:gd name="connsiteX6" fmla="*/ 4215778 w 4259703"/>
              <a:gd name="connsiteY6" fmla="*/ 1573352 h 4421768"/>
              <a:gd name="connsiteX7" fmla="*/ 4221683 w 4259703"/>
              <a:gd name="connsiteY7" fmla="*/ 2125381 h 4421768"/>
              <a:gd name="connsiteX8" fmla="*/ 3853548 w 4259703"/>
              <a:gd name="connsiteY8" fmla="*/ 2742893 h 4421768"/>
              <a:gd name="connsiteX9" fmla="*/ 4019803 w 4259703"/>
              <a:gd name="connsiteY9" fmla="*/ 3360410 h 4421768"/>
              <a:gd name="connsiteX10" fmla="*/ 4257308 w 4259703"/>
              <a:gd name="connsiteY10" fmla="*/ 3823548 h 4421768"/>
              <a:gd name="connsiteX11" fmla="*/ 4037658 w 4259703"/>
              <a:gd name="connsiteY11" fmla="*/ 4316558 h 4421768"/>
              <a:gd name="connsiteX12" fmla="*/ 3521047 w 4259703"/>
              <a:gd name="connsiteY12" fmla="*/ 4310446 h 4421768"/>
              <a:gd name="connsiteX13" fmla="*/ 3093527 w 4259703"/>
              <a:gd name="connsiteY13" fmla="*/ 4108557 h 4421768"/>
              <a:gd name="connsiteX14" fmla="*/ 2357258 w 4259703"/>
              <a:gd name="connsiteY14" fmla="*/ 4120431 h 4421768"/>
              <a:gd name="connsiteX15" fmla="*/ 1525986 w 4259703"/>
              <a:gd name="connsiteY15" fmla="*/ 4417317 h 4421768"/>
              <a:gd name="connsiteX16" fmla="*/ 991596 w 4259703"/>
              <a:gd name="connsiteY16" fmla="*/ 3859176 h 4421768"/>
              <a:gd name="connsiteX17" fmla="*/ 1027223 w 4259703"/>
              <a:gd name="connsiteY17" fmla="*/ 3134781 h 4421768"/>
              <a:gd name="connsiteX18" fmla="*/ 932220 w 4259703"/>
              <a:gd name="connsiteY18" fmla="*/ 2612264 h 4421768"/>
              <a:gd name="connsiteX19" fmla="*/ 231575 w 4259703"/>
              <a:gd name="connsiteY19" fmla="*/ 2386634 h 4421768"/>
              <a:gd name="connsiteX20" fmla="*/ 37 w 4259703"/>
              <a:gd name="connsiteY20" fmla="*/ 1798980 h 4421768"/>
              <a:gd name="connsiteX21" fmla="*/ 243450 w 4259703"/>
              <a:gd name="connsiteY21" fmla="*/ 1448483 h 4421768"/>
              <a:gd name="connsiteX22" fmla="*/ 860967 w 4259703"/>
              <a:gd name="connsiteY22" fmla="*/ 1365356 h 4421768"/>
              <a:gd name="connsiteX23" fmla="*/ 1110348 w 4259703"/>
              <a:gd name="connsiteY23" fmla="*/ 985346 h 4421768"/>
              <a:gd name="connsiteX24" fmla="*/ 1300354 w 4259703"/>
              <a:gd name="connsiteY24" fmla="*/ 296576 h 442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59703" h="4421768">
                <a:moveTo>
                  <a:pt x="1300354" y="296576"/>
                </a:moveTo>
                <a:cubicBezTo>
                  <a:pt x="1394372" y="133319"/>
                  <a:pt x="1522059" y="25597"/>
                  <a:pt x="1674459" y="5805"/>
                </a:cubicBezTo>
                <a:cubicBezTo>
                  <a:pt x="1826859" y="-13987"/>
                  <a:pt x="2039598" y="10608"/>
                  <a:pt x="2214753" y="177823"/>
                </a:cubicBezTo>
                <a:cubicBezTo>
                  <a:pt x="2389908" y="345038"/>
                  <a:pt x="2551221" y="813152"/>
                  <a:pt x="2725392" y="1009095"/>
                </a:cubicBezTo>
                <a:cubicBezTo>
                  <a:pt x="2899564" y="1205038"/>
                  <a:pt x="3057902" y="1313895"/>
                  <a:pt x="3259782" y="1353480"/>
                </a:cubicBezTo>
                <a:cubicBezTo>
                  <a:pt x="3461662" y="1393065"/>
                  <a:pt x="3777342" y="1209960"/>
                  <a:pt x="3936675" y="1246605"/>
                </a:cubicBezTo>
                <a:cubicBezTo>
                  <a:pt x="4096008" y="1283250"/>
                  <a:pt x="4168277" y="1426889"/>
                  <a:pt x="4215778" y="1573352"/>
                </a:cubicBezTo>
                <a:cubicBezTo>
                  <a:pt x="4263279" y="1719815"/>
                  <a:pt x="4282055" y="1930458"/>
                  <a:pt x="4221683" y="2125381"/>
                </a:cubicBezTo>
                <a:cubicBezTo>
                  <a:pt x="4161311" y="2320304"/>
                  <a:pt x="3887195" y="2537055"/>
                  <a:pt x="3853548" y="2742893"/>
                </a:cubicBezTo>
                <a:cubicBezTo>
                  <a:pt x="3819901" y="2948731"/>
                  <a:pt x="3952510" y="3180301"/>
                  <a:pt x="4019803" y="3360410"/>
                </a:cubicBezTo>
                <a:cubicBezTo>
                  <a:pt x="4087096" y="3540519"/>
                  <a:pt x="4254332" y="3664190"/>
                  <a:pt x="4257308" y="3823548"/>
                </a:cubicBezTo>
                <a:cubicBezTo>
                  <a:pt x="4260284" y="3982906"/>
                  <a:pt x="4160368" y="4235408"/>
                  <a:pt x="4037658" y="4316558"/>
                </a:cubicBezTo>
                <a:cubicBezTo>
                  <a:pt x="3914948" y="4397708"/>
                  <a:pt x="3678402" y="4345113"/>
                  <a:pt x="3521047" y="4310446"/>
                </a:cubicBezTo>
                <a:cubicBezTo>
                  <a:pt x="3363692" y="4275779"/>
                  <a:pt x="3287492" y="4140226"/>
                  <a:pt x="3093527" y="4108557"/>
                </a:cubicBezTo>
                <a:cubicBezTo>
                  <a:pt x="2899562" y="4076888"/>
                  <a:pt x="2618515" y="4068971"/>
                  <a:pt x="2357258" y="4120431"/>
                </a:cubicBezTo>
                <a:cubicBezTo>
                  <a:pt x="2096001" y="4171891"/>
                  <a:pt x="1753596" y="4460860"/>
                  <a:pt x="1525986" y="4417317"/>
                </a:cubicBezTo>
                <a:cubicBezTo>
                  <a:pt x="1298376" y="4373775"/>
                  <a:pt x="1074723" y="4072932"/>
                  <a:pt x="991596" y="3859176"/>
                </a:cubicBezTo>
                <a:cubicBezTo>
                  <a:pt x="908469" y="3645420"/>
                  <a:pt x="1037119" y="3342600"/>
                  <a:pt x="1027223" y="3134781"/>
                </a:cubicBezTo>
                <a:cubicBezTo>
                  <a:pt x="1017327" y="2926962"/>
                  <a:pt x="1064828" y="2736955"/>
                  <a:pt x="932220" y="2612264"/>
                </a:cubicBezTo>
                <a:cubicBezTo>
                  <a:pt x="799612" y="2487573"/>
                  <a:pt x="386939" y="2522181"/>
                  <a:pt x="231575" y="2386634"/>
                </a:cubicBezTo>
                <a:cubicBezTo>
                  <a:pt x="76211" y="2251087"/>
                  <a:pt x="-1942" y="1955338"/>
                  <a:pt x="37" y="1798980"/>
                </a:cubicBezTo>
                <a:cubicBezTo>
                  <a:pt x="2016" y="1642622"/>
                  <a:pt x="99962" y="1520754"/>
                  <a:pt x="243450" y="1448483"/>
                </a:cubicBezTo>
                <a:cubicBezTo>
                  <a:pt x="386938" y="1376212"/>
                  <a:pt x="716484" y="1442546"/>
                  <a:pt x="860967" y="1365356"/>
                </a:cubicBezTo>
                <a:cubicBezTo>
                  <a:pt x="1005450" y="1288167"/>
                  <a:pt x="1037117" y="1163476"/>
                  <a:pt x="1110348" y="985346"/>
                </a:cubicBezTo>
                <a:cubicBezTo>
                  <a:pt x="1183579" y="807216"/>
                  <a:pt x="1206336" y="459833"/>
                  <a:pt x="1300354" y="296576"/>
                </a:cubicBezTo>
                <a:close/>
              </a:path>
            </a:pathLst>
          </a:custGeom>
          <a:solidFill>
            <a:srgbClr val="000000">
              <a:alpha val="4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p:cNvSpPr/>
          <p:nvPr/>
        </p:nvSpPr>
        <p:spPr>
          <a:xfrm>
            <a:off x="1891869" y="603466"/>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6492488" y="1988699"/>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1339704" y="2040575"/>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772400" y="206829"/>
            <a:ext cx="1143000" cy="9361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dirty="0" smtClean="0">
                <a:solidFill>
                  <a:schemeClr val="tx1"/>
                </a:solidFill>
              </a:rPr>
              <a:t>8</a:t>
            </a:r>
            <a:endParaRPr lang="en-US" sz="6000" b="1" dirty="0">
              <a:solidFill>
                <a:schemeClr val="tx1"/>
              </a:solidFill>
            </a:endParaRPr>
          </a:p>
        </p:txBody>
      </p:sp>
      <p:sp>
        <p:nvSpPr>
          <p:cNvPr id="19" name="Oval 18"/>
          <p:cNvSpPr/>
          <p:nvPr/>
        </p:nvSpPr>
        <p:spPr>
          <a:xfrm>
            <a:off x="4087353" y="5422815"/>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6629400" y="3404675"/>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2272869" y="4909176"/>
            <a:ext cx="762000" cy="7620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7915908" y="6581001"/>
            <a:ext cx="1228092" cy="276999"/>
          </a:xfrm>
          <a:prstGeom prst="rect">
            <a:avLst/>
          </a:prstGeom>
          <a:noFill/>
        </p:spPr>
        <p:txBody>
          <a:bodyPr wrap="none" rtlCol="0">
            <a:spAutoFit/>
          </a:bodyPr>
          <a:lstStyle/>
          <a:p>
            <a:pPr algn="r"/>
            <a:r>
              <a:rPr lang="en-US" sz="1200" b="1" dirty="0" smtClean="0">
                <a:solidFill>
                  <a:schemeClr val="tx1">
                    <a:lumMod val="75000"/>
                    <a:lumOff val="25000"/>
                  </a:schemeClr>
                </a:solidFill>
              </a:rPr>
              <a:t>Steve </a:t>
            </a:r>
            <a:r>
              <a:rPr lang="en-US" sz="1200" b="1" dirty="0" err="1" smtClean="0">
                <a:solidFill>
                  <a:schemeClr val="tx1">
                    <a:lumMod val="75000"/>
                    <a:lumOff val="25000"/>
                  </a:schemeClr>
                </a:solidFill>
              </a:rPr>
              <a:t>Wyborney</a:t>
            </a:r>
            <a:endParaRPr lang="en-US" sz="1200" b="1" dirty="0">
              <a:solidFill>
                <a:schemeClr val="tx1">
                  <a:lumMod val="75000"/>
                  <a:lumOff val="25000"/>
                </a:schemeClr>
              </a:solidFill>
            </a:endParaRPr>
          </a:p>
        </p:txBody>
      </p:sp>
      <p:sp>
        <p:nvSpPr>
          <p:cNvPr id="18" name="TextBox 17"/>
          <p:cNvSpPr txBox="1"/>
          <p:nvPr/>
        </p:nvSpPr>
        <p:spPr>
          <a:xfrm>
            <a:off x="-8892" y="6581001"/>
            <a:ext cx="1879041" cy="276999"/>
          </a:xfrm>
          <a:prstGeom prst="rect">
            <a:avLst/>
          </a:prstGeom>
          <a:noFill/>
        </p:spPr>
        <p:txBody>
          <a:bodyPr wrap="none" rtlCol="0">
            <a:spAutoFit/>
          </a:bodyPr>
          <a:lstStyle/>
          <a:p>
            <a:r>
              <a:rPr lang="en-US" sz="1200" b="1" dirty="0" smtClean="0">
                <a:solidFill>
                  <a:schemeClr val="tx1">
                    <a:lumMod val="75000"/>
                    <a:lumOff val="25000"/>
                  </a:schemeClr>
                </a:solidFill>
                <a:hlinkClick r:id="rId2"/>
              </a:rPr>
              <a:t>www.stevewyborney.com</a:t>
            </a:r>
            <a:r>
              <a:rPr lang="en-US" sz="1200" b="1" dirty="0" smtClean="0">
                <a:solidFill>
                  <a:schemeClr val="tx1">
                    <a:lumMod val="75000"/>
                    <a:lumOff val="25000"/>
                  </a:schemeClr>
                </a:solidFill>
              </a:rPr>
              <a:t> </a:t>
            </a:r>
            <a:endParaRPr lang="en-US" sz="1200" b="1" dirty="0">
              <a:solidFill>
                <a:schemeClr val="tx1">
                  <a:lumMod val="75000"/>
                  <a:lumOff val="25000"/>
                </a:schemeClr>
              </a:solidFill>
            </a:endParaRPr>
          </a:p>
        </p:txBody>
      </p:sp>
    </p:spTree>
    <p:extLst>
      <p:ext uri="{BB962C8B-B14F-4D97-AF65-F5344CB8AC3E}">
        <p14:creationId xmlns:p14="http://schemas.microsoft.com/office/powerpoint/2010/main" val="12252870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9"/>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0"/>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1"/>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xit" presetSubtype="0" fill="hold" grpId="1" nodeType="clickEffect">
                                  <p:stCondLst>
                                    <p:cond delay="0"/>
                                  </p:stCondLst>
                                  <p:childTnLst>
                                    <p:set>
                                      <p:cBhvr>
                                        <p:cTn id="34" dur="1" fill="hold">
                                          <p:stCondLst>
                                            <p:cond delay="0"/>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10" grpId="0" animBg="1"/>
      <p:bldP spid="10" grpId="1" animBg="1"/>
      <p:bldP spid="11" grpId="0" animBg="1"/>
      <p:bldP spid="4" grpId="0" animBg="1"/>
      <p:bldP spid="5" grpId="0" animBg="1"/>
      <p:bldP spid="7" grpId="0" animBg="1"/>
      <p:bldP spid="9" grpId="0" animBg="1"/>
      <p:bldP spid="19" grpId="0" animBg="1"/>
      <p:bldP spid="20" grpId="0" animBg="1"/>
      <p:bldP spid="23" grpId="0" animBg="1"/>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3565</TotalTime>
  <Words>2178</Words>
  <Application>Microsoft Office PowerPoint</Application>
  <PresentationFormat>On-screen Show (4:3)</PresentationFormat>
  <Paragraphs>467</Paragraphs>
  <Slides>74</Slides>
  <Notes>0</Notes>
  <HiddenSlides>0</HiddenSlides>
  <MMClips>0</MMClips>
  <ScaleCrop>false</ScaleCrop>
  <HeadingPairs>
    <vt:vector size="4" baseType="variant">
      <vt:variant>
        <vt:lpstr>Theme</vt:lpstr>
      </vt:variant>
      <vt:variant>
        <vt:i4>1</vt:i4>
      </vt:variant>
      <vt:variant>
        <vt:lpstr>Slide Titles</vt:lpstr>
      </vt:variant>
      <vt:variant>
        <vt:i4>74</vt:i4>
      </vt:variant>
    </vt:vector>
  </HeadingPairs>
  <TitlesOfParts>
    <vt:vector size="75" baseType="lpstr">
      <vt:lpstr>Office Theme</vt:lpstr>
      <vt:lpstr>PowerPoint Presentation</vt:lpstr>
      <vt:lpstr>Day 9  Splat!</vt:lpstr>
      <vt:lpstr>PowerPoint Presentation</vt:lpstr>
      <vt:lpstr>PowerPoint Presentation</vt:lpstr>
      <vt:lpstr>Level A  Splat through 10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Level B  Splat from 11 – 20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Level C  Multiple Splats!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Level D  Instant Multiple Splats!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Level E  Fraction Splat!  </vt:lpstr>
      <vt:lpstr>Tip: Remind students that the object is not to find the specific shapes that are under the Splat.  Rather, the object is to find the value under the Splat.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Level F  Instant Fraction Splat!  </vt:lpstr>
      <vt:lpstr>Tip: Remind students that the object is not to find the specific shapes that are under the Splat.  Rather, the object is to find the value under the Splat.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Level G  Multiple Fraction Splat!  </vt:lpstr>
      <vt:lpstr>Tip: Remind students that the object is not to find the specific shapes that are under the Splat.  Rather, the object is to find the value under the Splat.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Level H  Instant Multiple  Fraction Splat!   </vt:lpstr>
      <vt:lpstr>Tip: Remind students that the object is not to find the specific shapes that are under the Splat.  Rather, the object is to find the value under the Splat.</vt:lpstr>
      <vt:lpstr>PowerPoint Presentation</vt:lpstr>
      <vt:lpstr>PowerPoint Presentation</vt:lpstr>
      <vt:lpstr>PowerPoint Presentation</vt:lpstr>
      <vt:lpstr>PowerPoint Presentation</vt:lpstr>
      <vt:lpstr>PowerPoint Presentation</vt:lpstr>
      <vt:lpstr>PowerPoint Presentation</vt:lpstr>
    </vt:vector>
  </TitlesOfParts>
  <Company>Toshiba</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Day 6 – L3</dc:title>
  <dc:creator>Steve Wyborney</dc:creator>
  <cp:lastModifiedBy>Steve Wyborney</cp:lastModifiedBy>
  <cp:revision>103</cp:revision>
  <dcterms:created xsi:type="dcterms:W3CDTF">2019-01-26T15:14:00Z</dcterms:created>
  <dcterms:modified xsi:type="dcterms:W3CDTF">2019-02-18T00:42:58Z</dcterms:modified>
</cp:coreProperties>
</file>