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4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3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4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5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7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2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7DD5F-9794-490B-9A84-E454DE1B17D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AA7F-FBE7-4806-8D13-CEB7234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7.jpeg"/><Relationship Id="rId3" Type="http://schemas.openxmlformats.org/officeDocument/2006/relationships/hyperlink" Target="https://www.stevewyborney.com/?p=1583" TargetMode="External"/><Relationship Id="rId7" Type="http://schemas.openxmlformats.org/officeDocument/2006/relationships/hyperlink" Target="http://www.stevewyborney.com/?p=1253" TargetMode="External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" TargetMode="External"/><Relationship Id="rId5" Type="http://schemas.openxmlformats.org/officeDocument/2006/relationships/hyperlink" Target="https://www.stevewyborney.com/?p=1483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stevewyborney.com/?p=893" TargetMode="External"/><Relationship Id="rId14" Type="http://schemas.openxmlformats.org/officeDocument/2006/relationships/hyperlink" Target="https://www.stevewyborney.com/?p=17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</a:rPr>
              <a:t>ESTI - MYSTERIES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1447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Estimation Meets Math Mysteries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0" y="2680848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chemeClr val="bg1"/>
                </a:solidFill>
              </a:rPr>
              <a:t>Esti</a:t>
            </a:r>
            <a:r>
              <a:rPr lang="en-US" sz="4000" b="1" dirty="0" smtClean="0">
                <a:solidFill>
                  <a:schemeClr val="bg1"/>
                </a:solidFill>
              </a:rPr>
              <a:t> – Mystery  #9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1272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rgbClr val="FFFF00"/>
                </a:solidFill>
              </a:rPr>
              <a:t>“</a:t>
            </a:r>
            <a:r>
              <a:rPr lang="en-US" sz="7200" b="1" dirty="0" err="1" smtClean="0">
                <a:solidFill>
                  <a:srgbClr val="FFFF00"/>
                </a:solidFill>
              </a:rPr>
              <a:t>Cupside</a:t>
            </a:r>
            <a:r>
              <a:rPr lang="en-US" sz="7200" b="1" dirty="0" smtClean="0">
                <a:solidFill>
                  <a:srgbClr val="FFFF00"/>
                </a:solidFill>
              </a:rPr>
              <a:t> Down”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9200" y="304800"/>
            <a:ext cx="397430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Before seeing the clues, estimate how many objects are in the cup.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17294" y="2286000"/>
            <a:ext cx="3974306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As the clues appear, use the information to narrow the possibilities to a smaller set.  Then use estimation to determine which of the remaining answers is the most reasonable.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31667"/>
          <a:stretch/>
        </p:blipFill>
        <p:spPr bwMode="auto">
          <a:xfrm rot="16200000">
            <a:off x="171750" y="-216667"/>
            <a:ext cx="4448504" cy="484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21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</a:t>
            </a:r>
            <a:r>
              <a:rPr lang="en-US" sz="2000" b="1" dirty="0" smtClean="0">
                <a:solidFill>
                  <a:schemeClr val="tx1"/>
                </a:solidFill>
              </a:rPr>
              <a:t>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Look at the visible faces on the die.  What </a:t>
            </a:r>
            <a:r>
              <a:rPr lang="en-US" sz="2000" b="1" dirty="0" smtClean="0">
                <a:solidFill>
                  <a:schemeClr val="tx1"/>
                </a:solidFill>
              </a:rPr>
              <a:t>do </a:t>
            </a:r>
            <a:r>
              <a:rPr lang="en-US" sz="2000" b="1" dirty="0">
                <a:solidFill>
                  <a:schemeClr val="tx1"/>
                </a:solidFill>
              </a:rPr>
              <a:t>you see?  </a:t>
            </a:r>
            <a:r>
              <a:rPr lang="en-US" sz="2000" b="1" dirty="0" smtClean="0">
                <a:solidFill>
                  <a:schemeClr val="tx1"/>
                </a:solidFill>
              </a:rPr>
              <a:t>Those 3 </a:t>
            </a:r>
            <a:r>
              <a:rPr lang="en-US" sz="2000" b="1" dirty="0">
                <a:solidFill>
                  <a:schemeClr val="tx1"/>
                </a:solidFill>
              </a:rPr>
              <a:t>digits are not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Add the visible numbers on the die.  </a:t>
            </a:r>
            <a:r>
              <a:rPr lang="en-US" sz="2000" b="1" dirty="0" smtClean="0">
                <a:solidFill>
                  <a:schemeClr val="tx1"/>
                </a:solidFill>
              </a:rPr>
              <a:t>The sum is not a </a:t>
            </a:r>
            <a:r>
              <a:rPr lang="en-US" sz="2000" b="1" dirty="0" smtClean="0">
                <a:solidFill>
                  <a:schemeClr val="tx1"/>
                </a:solidFill>
              </a:rPr>
              <a:t>digit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6.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" y="5333999"/>
            <a:ext cx="8851106" cy="12470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Look at the die again.  The visible numbers are part of a counting sequence – except one number is missing. 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That missing number represents a digit that is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31667"/>
          <a:stretch/>
        </p:blipFill>
        <p:spPr bwMode="auto">
          <a:xfrm rot="16200000">
            <a:off x="171750" y="-216667"/>
            <a:ext cx="4448504" cy="484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9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9200" y="2667000"/>
            <a:ext cx="397430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 combining the clues and estimation, you now have enough information to determine the answer.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31667"/>
          <a:stretch/>
        </p:blipFill>
        <p:spPr bwMode="auto">
          <a:xfrm rot="16200000">
            <a:off x="171750" y="-216667"/>
            <a:ext cx="4448504" cy="484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8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53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13335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31667"/>
          <a:stretch/>
        </p:blipFill>
        <p:spPr bwMode="auto">
          <a:xfrm rot="16200000">
            <a:off x="171750" y="-216667"/>
            <a:ext cx="4448504" cy="484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00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Steve Wyborney\Desktop\ESTI - MYSTER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2393166" cy="179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teve Wyborney\Desktop\Splat for Google Slides Pi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59" y="5174342"/>
            <a:ext cx="1228876" cy="9216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ve Wyborney\Desktop\8.8.2018 Desktop\Estimation Clipboard Desktop Materials\Bundle 1 Glasses Pic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27" y="5157898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9387" y="0"/>
            <a:ext cx="454528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err="1" smtClean="0"/>
              <a:t>Esti</a:t>
            </a:r>
            <a:r>
              <a:rPr lang="en-US" sz="5400" b="1" dirty="0" smtClean="0"/>
              <a:t> - Mysteries</a:t>
            </a:r>
          </a:p>
          <a:p>
            <a:pPr algn="ctr"/>
            <a:r>
              <a:rPr lang="en-US" sz="3200" b="1" dirty="0" smtClean="0"/>
              <a:t>Mystery #1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9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9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862" y="3059668"/>
            <a:ext cx="624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hlinkClick r:id="rId11"/>
              </a:rPr>
              <a:t>Click </a:t>
            </a:r>
            <a:r>
              <a:rPr lang="en-US" b="1" dirty="0" smtClean="0">
                <a:hlinkClick r:id="rId11"/>
              </a:rPr>
              <a:t>here</a:t>
            </a:r>
            <a:r>
              <a:rPr lang="en-US" b="1" dirty="0" smtClean="0"/>
              <a:t> (</a:t>
            </a:r>
            <a:r>
              <a:rPr lang="en-US" b="1" dirty="0"/>
              <a:t>or on the image) to download more </a:t>
            </a:r>
            <a:r>
              <a:rPr lang="en-US" b="1" dirty="0" err="1" smtClean="0"/>
              <a:t>Esti</a:t>
            </a:r>
            <a:r>
              <a:rPr lang="en-US" b="1" dirty="0" smtClean="0"/>
              <a:t> – Mysteries.</a:t>
            </a:r>
            <a:endParaRPr lang="en-US" b="1" dirty="0"/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11631" y="6172200"/>
            <a:ext cx="1556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Splat!</a:t>
            </a:r>
          </a:p>
          <a:p>
            <a:pPr algn="ctr"/>
            <a:r>
              <a:rPr lang="en-US" sz="1100" b="1" dirty="0" smtClean="0">
                <a:hlinkClick r:id=""/>
              </a:rPr>
              <a:t>for Google Slides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5"/>
              </a:rPr>
              <a:t>The Estimation Clipboard</a:t>
            </a:r>
            <a:endParaRPr lang="en-US" sz="1100" b="1" dirty="0"/>
          </a:p>
        </p:txBody>
      </p:sp>
      <p:pic>
        <p:nvPicPr>
          <p:cNvPr id="22" name="Picture 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313" y="5181600"/>
            <a:ext cx="1204785" cy="90358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633740" y="6164759"/>
            <a:ext cx="14622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100 </a:t>
            </a:r>
            <a:r>
              <a:rPr lang="en-US" sz="1100" b="1" dirty="0" err="1" smtClean="0">
                <a:hlinkClick r:id="rId14"/>
              </a:rPr>
              <a:t>Subitizing</a:t>
            </a:r>
            <a:r>
              <a:rPr lang="en-US" sz="1100" b="1" dirty="0" smtClean="0">
                <a:hlinkClick r:id="rId14"/>
              </a:rPr>
              <a:t> Slides</a:t>
            </a:r>
          </a:p>
          <a:p>
            <a:pPr algn="ctr"/>
            <a:r>
              <a:rPr lang="en-US" sz="1100" b="1" dirty="0" smtClean="0">
                <a:hlinkClick r:id="rId14"/>
              </a:rPr>
              <a:t>&amp; </a:t>
            </a:r>
          </a:p>
          <a:p>
            <a:pPr algn="ctr"/>
            <a:r>
              <a:rPr lang="en-US" sz="1100" b="1" dirty="0" smtClean="0">
                <a:hlinkClick r:id="rId14"/>
              </a:rPr>
              <a:t>10 Challenge Patterns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2024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284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</cp:revision>
  <dcterms:created xsi:type="dcterms:W3CDTF">2018-12-17T02:31:25Z</dcterms:created>
  <dcterms:modified xsi:type="dcterms:W3CDTF">2018-12-17T02:38:52Z</dcterms:modified>
</cp:coreProperties>
</file>