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8229-3781-4DC6-94CB-10037BB4DF94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4ABD-68FF-42B1-91C6-AB84BBC5C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2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8229-3781-4DC6-94CB-10037BB4DF94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4ABD-68FF-42B1-91C6-AB84BBC5C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5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8229-3781-4DC6-94CB-10037BB4DF94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4ABD-68FF-42B1-91C6-AB84BBC5C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8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8229-3781-4DC6-94CB-10037BB4DF94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4ABD-68FF-42B1-91C6-AB84BBC5C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8229-3781-4DC6-94CB-10037BB4DF94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4ABD-68FF-42B1-91C6-AB84BBC5C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4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8229-3781-4DC6-94CB-10037BB4DF94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4ABD-68FF-42B1-91C6-AB84BBC5C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2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8229-3781-4DC6-94CB-10037BB4DF94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4ABD-68FF-42B1-91C6-AB84BBC5C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0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8229-3781-4DC6-94CB-10037BB4DF94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4ABD-68FF-42B1-91C6-AB84BBC5C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7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8229-3781-4DC6-94CB-10037BB4DF94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4ABD-68FF-42B1-91C6-AB84BBC5C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1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8229-3781-4DC6-94CB-10037BB4DF94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4ABD-68FF-42B1-91C6-AB84BBC5C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31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8229-3781-4DC6-94CB-10037BB4DF94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4ABD-68FF-42B1-91C6-AB84BBC5C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6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98229-3781-4DC6-94CB-10037BB4DF94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F4ABD-68FF-42B1-91C6-AB84BBC5C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1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s://www.stevewyborney.com/?p=174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tevewyborney.com/?p=1483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image" Target="../media/image8.pn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s://www.stevewyborney.com/?p=158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www.stevewyborney.com/?p=170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 smtClean="0">
                <a:solidFill>
                  <a:schemeClr val="bg1"/>
                </a:solidFill>
              </a:rPr>
              <a:t>ESTI - MYSTERIES</a:t>
            </a:r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0" y="228028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solidFill>
                  <a:schemeClr val="bg1"/>
                </a:solidFill>
              </a:rPr>
              <a:t>Estimation Meets </a:t>
            </a:r>
          </a:p>
          <a:p>
            <a:r>
              <a:rPr lang="en-US" sz="5400" b="1" dirty="0" smtClean="0">
                <a:solidFill>
                  <a:schemeClr val="bg1"/>
                </a:solidFill>
              </a:rPr>
              <a:t>Math Mysteries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0" y="4271962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err="1" smtClean="0">
                <a:solidFill>
                  <a:schemeClr val="bg1"/>
                </a:solidFill>
              </a:rPr>
              <a:t>Esti</a:t>
            </a:r>
            <a:r>
              <a:rPr lang="en-US" sz="5400" b="1" dirty="0" smtClean="0">
                <a:solidFill>
                  <a:schemeClr val="bg1"/>
                </a:solidFill>
              </a:rPr>
              <a:t> – Mystery  #6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1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29200" y="76200"/>
            <a:ext cx="3974306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Before seeing the clues, estimate the number of foam pieces in the vase.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29200" y="1905000"/>
            <a:ext cx="3974306" cy="2667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As the clues appear, use the information to narrow the possibilities to a smaller set.  Then use estimation to determine which of the remaining answers is the most reasonable. 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8" r="6175"/>
          <a:stretch/>
        </p:blipFill>
        <p:spPr bwMode="auto">
          <a:xfrm rot="5400000">
            <a:off x="-1101592" y="1092487"/>
            <a:ext cx="6319116" cy="4113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534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648200" y="5410199"/>
            <a:ext cx="4419600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648200" y="5410200"/>
            <a:ext cx="4419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a multiple of 8.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8200" y="76200"/>
            <a:ext cx="4419600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1447799"/>
            <a:ext cx="4419600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48200" y="2819399"/>
            <a:ext cx="4419600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48200" y="4114799"/>
            <a:ext cx="4419600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76200"/>
            <a:ext cx="4419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number is less than 125.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48200" y="1371599"/>
            <a:ext cx="44196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Add the numbers that can be seen on the die.  The answer is a multiple of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48200" y="4114799"/>
            <a:ext cx="4419600" cy="11430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an even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48200" y="2819399"/>
            <a:ext cx="4419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a multiple of 3.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8" r="6175"/>
          <a:stretch/>
        </p:blipFill>
        <p:spPr bwMode="auto">
          <a:xfrm rot="5400000">
            <a:off x="-1101592" y="1092487"/>
            <a:ext cx="6319116" cy="4113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51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29200" y="2667000"/>
            <a:ext cx="3974306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By combining the clues and estimation, you now have enough information to determine the answer.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8" r="6175"/>
          <a:stretch/>
        </p:blipFill>
        <p:spPr bwMode="auto">
          <a:xfrm rot="5400000">
            <a:off x="-1101592" y="1092487"/>
            <a:ext cx="6319116" cy="4113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859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70 objects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29200" y="133350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8" r="6175"/>
          <a:stretch/>
        </p:blipFill>
        <p:spPr bwMode="auto">
          <a:xfrm rot="5400000">
            <a:off x="-1101592" y="1092487"/>
            <a:ext cx="6319116" cy="4113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492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Steve Wyborney\Desktop\ESTI - MYSTERI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0"/>
            <a:ext cx="2393166" cy="179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Steve Wyborney\Desktop\Splat for Google Slides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559" y="5174342"/>
            <a:ext cx="1228876" cy="92165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teve Wyborney\Desktop\8.8.2018 Desktop\Estimation Clipboard Desktop Materials\Bundle 1 Glasses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627" y="5157898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1816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99387" y="0"/>
            <a:ext cx="4545283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err="1" smtClean="0"/>
              <a:t>Esti</a:t>
            </a:r>
            <a:r>
              <a:rPr lang="en-US" sz="5400" b="1" dirty="0" smtClean="0"/>
              <a:t> - Mysteries</a:t>
            </a:r>
          </a:p>
          <a:p>
            <a:pPr algn="ctr"/>
            <a:r>
              <a:rPr lang="en-US" sz="3200" b="1" dirty="0" smtClean="0"/>
              <a:t>Mystery #6</a:t>
            </a:r>
            <a:endParaRPr lang="en-US" sz="3200" b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70582" y="6122313"/>
            <a:ext cx="12378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(for PowerPoint)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862" y="3059668"/>
            <a:ext cx="6249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hlinkClick r:id="rId2"/>
              </a:rPr>
              <a:t>Click </a:t>
            </a:r>
            <a:r>
              <a:rPr lang="en-US" b="1" dirty="0" smtClean="0">
                <a:hlinkClick r:id="rId2"/>
              </a:rPr>
              <a:t>here</a:t>
            </a:r>
            <a:r>
              <a:rPr lang="en-US" b="1" dirty="0" smtClean="0"/>
              <a:t> (</a:t>
            </a:r>
            <a:r>
              <a:rPr lang="en-US" b="1" dirty="0"/>
              <a:t>or on the image) to download more </a:t>
            </a:r>
            <a:r>
              <a:rPr lang="en-US" b="1" dirty="0" err="1" smtClean="0"/>
              <a:t>Esti</a:t>
            </a:r>
            <a:r>
              <a:rPr lang="en-US" b="1" dirty="0" smtClean="0"/>
              <a:t> – Mysteries.</a:t>
            </a:r>
            <a:endParaRPr lang="en-US" b="1" dirty="0"/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828857" y="6151054"/>
            <a:ext cx="11608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</a:t>
            </a:r>
            <a:r>
              <a:rPr lang="en-US" sz="1100" b="1" dirty="0"/>
              <a:t>for PowerPoint)</a:t>
            </a:r>
          </a:p>
          <a:p>
            <a:pPr algn="ctr"/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97126" y="61540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81000" y="4756118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511631" y="6172200"/>
            <a:ext cx="15561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Splat!</a:t>
            </a:r>
          </a:p>
          <a:p>
            <a:pPr algn="ctr"/>
            <a:r>
              <a:rPr lang="en-US" sz="1100" b="1" dirty="0" smtClean="0">
                <a:hlinkClick r:id=""/>
              </a:rPr>
              <a:t>for Google Slides</a:t>
            </a:r>
            <a:endParaRPr lang="en-US" sz="1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648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Estimation Clipboard</a:t>
            </a:r>
            <a:endParaRPr lang="en-US" sz="1100" b="1" dirty="0"/>
          </a:p>
        </p:txBody>
      </p:sp>
      <p:pic>
        <p:nvPicPr>
          <p:cNvPr id="22" name="Picture 4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313" y="5181600"/>
            <a:ext cx="1204785" cy="90358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4633740" y="6164759"/>
            <a:ext cx="146226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4"/>
              </a:rPr>
              <a:t>100 </a:t>
            </a:r>
            <a:r>
              <a:rPr lang="en-US" sz="1100" b="1" dirty="0" err="1" smtClean="0">
                <a:hlinkClick r:id="rId14"/>
              </a:rPr>
              <a:t>Subitizing</a:t>
            </a:r>
            <a:r>
              <a:rPr lang="en-US" sz="1100" b="1" dirty="0" smtClean="0">
                <a:hlinkClick r:id="rId14"/>
              </a:rPr>
              <a:t> Slides</a:t>
            </a:r>
          </a:p>
          <a:p>
            <a:pPr algn="ctr"/>
            <a:r>
              <a:rPr lang="en-US" sz="1100" b="1" dirty="0" smtClean="0">
                <a:hlinkClick r:id="rId14"/>
              </a:rPr>
              <a:t>&amp; </a:t>
            </a:r>
          </a:p>
          <a:p>
            <a:pPr algn="ctr"/>
            <a:r>
              <a:rPr lang="en-US" sz="1100" b="1" dirty="0" smtClean="0">
                <a:hlinkClick r:id="rId14"/>
              </a:rPr>
              <a:t>10 Challenge Patterns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7132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243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</cp:revision>
  <dcterms:created xsi:type="dcterms:W3CDTF">2018-11-26T04:24:52Z</dcterms:created>
  <dcterms:modified xsi:type="dcterms:W3CDTF">2018-11-26T04:28:49Z</dcterms:modified>
</cp:coreProperties>
</file>