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599E-31D4-4843-9705-ED28884523E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DA11-C504-46CE-8FF8-0435B5D5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599E-31D4-4843-9705-ED28884523E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DA11-C504-46CE-8FF8-0435B5D5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49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599E-31D4-4843-9705-ED28884523E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DA11-C504-46CE-8FF8-0435B5D5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5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599E-31D4-4843-9705-ED28884523E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DA11-C504-46CE-8FF8-0435B5D5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5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599E-31D4-4843-9705-ED28884523E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DA11-C504-46CE-8FF8-0435B5D5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62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599E-31D4-4843-9705-ED28884523E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DA11-C504-46CE-8FF8-0435B5D5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5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599E-31D4-4843-9705-ED28884523E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DA11-C504-46CE-8FF8-0435B5D5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1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599E-31D4-4843-9705-ED28884523E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DA11-C504-46CE-8FF8-0435B5D5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5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599E-31D4-4843-9705-ED28884523E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DA11-C504-46CE-8FF8-0435B5D5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599E-31D4-4843-9705-ED28884523E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DA11-C504-46CE-8FF8-0435B5D5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2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599E-31D4-4843-9705-ED28884523E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0DA11-C504-46CE-8FF8-0435B5D5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6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2599E-31D4-4843-9705-ED28884523E6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DA11-C504-46CE-8FF8-0435B5D5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3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1253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hyperlink" Target="http://www.stevewyborney.com/?p=1028" TargetMode="External"/><Relationship Id="rId2" Type="http://schemas.openxmlformats.org/officeDocument/2006/relationships/hyperlink" Target="https://www.stevewyborney.com/?p=174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tevewyborney.com/?p=1483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png"/><Relationship Id="rId10" Type="http://schemas.openxmlformats.org/officeDocument/2006/relationships/hyperlink" Target="http://www.stevewyborney.com/?p=893" TargetMode="External"/><Relationship Id="rId4" Type="http://schemas.openxmlformats.org/officeDocument/2006/relationships/hyperlink" Target="https://www.stevewyborney.com/?p=158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www.stevewyborney.com/?p=17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solidFill>
                  <a:schemeClr val="bg1"/>
                </a:solidFill>
              </a:rPr>
              <a:t>ESTI - MYSTERIES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228028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chemeClr val="bg1"/>
                </a:solidFill>
              </a:rPr>
              <a:t>Estimation Meets </a:t>
            </a:r>
          </a:p>
          <a:p>
            <a:r>
              <a:rPr lang="en-US" sz="5400" b="1" dirty="0" smtClean="0">
                <a:solidFill>
                  <a:schemeClr val="bg1"/>
                </a:solidFill>
              </a:rPr>
              <a:t>Math Mysteries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4271962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chemeClr val="bg1"/>
                </a:solidFill>
              </a:rPr>
              <a:t>Esti</a:t>
            </a:r>
            <a:r>
              <a:rPr lang="en-US" sz="5400" b="1" dirty="0" smtClean="0">
                <a:solidFill>
                  <a:schemeClr val="bg1"/>
                </a:solidFill>
              </a:rPr>
              <a:t> – Mystery  #1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r="30386"/>
          <a:stretch/>
        </p:blipFill>
        <p:spPr bwMode="auto">
          <a:xfrm>
            <a:off x="0" y="0"/>
            <a:ext cx="4762500" cy="595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17294" y="1371600"/>
            <a:ext cx="3974306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As the clues appear, use the information to narrow the possibilities to a smaller set.  Then use estimation to determine which of the remaining answers is the most reasonable.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How many objects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are in the glass?</a:t>
            </a:r>
          </a:p>
        </p:txBody>
      </p:sp>
    </p:spTree>
    <p:extLst>
      <p:ext uri="{BB962C8B-B14F-4D97-AF65-F5344CB8AC3E}">
        <p14:creationId xmlns:p14="http://schemas.microsoft.com/office/powerpoint/2010/main" val="360054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#1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r="30386"/>
          <a:stretch/>
        </p:blipFill>
        <p:spPr bwMode="auto">
          <a:xfrm>
            <a:off x="0" y="0"/>
            <a:ext cx="4762500" cy="595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The answer is a number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less than 50.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The answer is an odd number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The answer is a multiple of 3.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For example:  3, 6, 9, 12 …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The answer includes 2 different digits.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Neither of the digits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is a </a:t>
            </a:r>
            <a:r>
              <a:rPr lang="en-US" sz="2400" b="1" dirty="0">
                <a:solidFill>
                  <a:schemeClr val="tx1"/>
                </a:solidFill>
              </a:rPr>
              <a:t>2 or a 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r="30386"/>
          <a:stretch/>
        </p:blipFill>
        <p:spPr bwMode="auto">
          <a:xfrm>
            <a:off x="0" y="0"/>
            <a:ext cx="4762500" cy="595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29200" y="2667000"/>
            <a:ext cx="3974306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By combining the clues and estimation, you now have enough information to determine the answer.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3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39 objects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29200" y="133350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Click to see the answer.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r="30386"/>
          <a:stretch/>
        </p:blipFill>
        <p:spPr bwMode="auto">
          <a:xfrm>
            <a:off x="0" y="0"/>
            <a:ext cx="4762500" cy="595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teve Wyborney\Desktop\ESTI - MYSTERI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393166" cy="179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Steve Wyborney\Desktop\Splat for Google Slides Pic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59" y="5174342"/>
            <a:ext cx="1228876" cy="92165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teve Wyborney\Desktop\8.8.2018 Desktop\Estimation Clipboard Desktop Materials\Bundle 1 Glasses P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27" y="5157898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teve Wyborney\Desktop\Presentation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43" y="51816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99387" y="0"/>
            <a:ext cx="4545283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 smtClean="0"/>
              <a:t>Esti</a:t>
            </a:r>
            <a:r>
              <a:rPr lang="en-US" sz="5400" b="1" dirty="0" smtClean="0"/>
              <a:t> - Mysteries</a:t>
            </a:r>
          </a:p>
          <a:p>
            <a:pPr algn="ctr"/>
            <a:r>
              <a:rPr lang="en-US" sz="3200" b="1" dirty="0" smtClean="0"/>
              <a:t>Mystery </a:t>
            </a:r>
            <a:r>
              <a:rPr lang="en-US" sz="3200" b="1" dirty="0" smtClean="0"/>
              <a:t>#1</a:t>
            </a:r>
            <a:endParaRPr lang="en-US" sz="3200" b="1" dirty="0"/>
          </a:p>
        </p:txBody>
      </p:sp>
      <p:pic>
        <p:nvPicPr>
          <p:cNvPr id="1027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hlinkClick r:id="rId10"/>
          </p:cNvPr>
          <p:cNvSpPr txBox="1"/>
          <p:nvPr/>
        </p:nvSpPr>
        <p:spPr>
          <a:xfrm>
            <a:off x="370582" y="6122313"/>
            <a:ext cx="1237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10"/>
              </a:rPr>
              <a:t>50 Splat! Lessons </a:t>
            </a:r>
            <a:endParaRPr lang="en-US" sz="1100" b="1" dirty="0" smtClean="0"/>
          </a:p>
          <a:p>
            <a:pPr algn="ctr"/>
            <a:r>
              <a:rPr lang="en-US" sz="1100" b="1" dirty="0" smtClean="0"/>
              <a:t>(for PowerPoint)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862" y="3059668"/>
            <a:ext cx="6249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hlinkClick r:id="rId2"/>
              </a:rPr>
              <a:t>Click </a:t>
            </a:r>
            <a:r>
              <a:rPr lang="en-US" b="1" dirty="0" smtClean="0">
                <a:hlinkClick r:id="rId2"/>
              </a:rPr>
              <a:t>here</a:t>
            </a:r>
            <a:r>
              <a:rPr lang="en-US" b="1" dirty="0" smtClean="0"/>
              <a:t> (</a:t>
            </a:r>
            <a:r>
              <a:rPr lang="en-US" b="1" dirty="0"/>
              <a:t>or on the image) to download more </a:t>
            </a:r>
            <a:r>
              <a:rPr lang="en-US" b="1" dirty="0" err="1" smtClean="0"/>
              <a:t>Esti</a:t>
            </a:r>
            <a:r>
              <a:rPr lang="en-US" b="1" dirty="0" smtClean="0"/>
              <a:t> – Mysteries.</a:t>
            </a:r>
            <a:endParaRPr lang="en-US" b="1" dirty="0"/>
          </a:p>
        </p:txBody>
      </p:sp>
      <p:pic>
        <p:nvPicPr>
          <p:cNvPr id="20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21" y="51816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28857" y="6151054"/>
            <a:ext cx="1160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 smtClean="0"/>
          </a:p>
          <a:p>
            <a:pPr algn="ctr"/>
            <a:r>
              <a:rPr lang="en-US" sz="1100" b="1" dirty="0" smtClean="0"/>
              <a:t>(</a:t>
            </a:r>
            <a:r>
              <a:rPr lang="en-US" sz="1100" b="1" dirty="0"/>
              <a:t>for PowerPoint)</a:t>
            </a:r>
          </a:p>
          <a:p>
            <a:pPr algn="ctr"/>
            <a:endParaRPr lang="en-U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97126" y="61540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"/>
              </a:rPr>
              <a:t>Lessons</a:t>
            </a:r>
            <a:endParaRPr lang="en-US" sz="11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81000" y="4756118"/>
            <a:ext cx="2533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Other Downloadable Resources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511631" y="6172200"/>
            <a:ext cx="1556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Splat!</a:t>
            </a:r>
          </a:p>
          <a:p>
            <a:pPr algn="ctr"/>
            <a:r>
              <a:rPr lang="en-US" sz="1100" b="1" dirty="0" smtClean="0">
                <a:hlinkClick r:id=""/>
              </a:rPr>
              <a:t>for Google Slides</a:t>
            </a:r>
            <a:endParaRPr lang="en-US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64894" y="6172200"/>
            <a:ext cx="1402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6"/>
              </a:rPr>
              <a:t>The Estimation Clipboard</a:t>
            </a:r>
            <a:endParaRPr lang="en-US" sz="1100" b="1" dirty="0"/>
          </a:p>
        </p:txBody>
      </p:sp>
      <p:pic>
        <p:nvPicPr>
          <p:cNvPr id="22" name="Picture 4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13" y="5181600"/>
            <a:ext cx="1204785" cy="9035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633740" y="6164759"/>
            <a:ext cx="146226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14"/>
              </a:rPr>
              <a:t>100 </a:t>
            </a:r>
            <a:r>
              <a:rPr lang="en-US" sz="1100" b="1" dirty="0" err="1" smtClean="0">
                <a:hlinkClick r:id="rId14"/>
              </a:rPr>
              <a:t>Subitizing</a:t>
            </a:r>
            <a:r>
              <a:rPr lang="en-US" sz="1100" b="1" dirty="0" smtClean="0">
                <a:hlinkClick r:id="rId14"/>
              </a:rPr>
              <a:t> Slides</a:t>
            </a:r>
          </a:p>
          <a:p>
            <a:pPr algn="ctr"/>
            <a:r>
              <a:rPr lang="en-US" sz="1100" b="1" dirty="0" smtClean="0">
                <a:hlinkClick r:id="rId14"/>
              </a:rPr>
              <a:t>&amp; </a:t>
            </a:r>
          </a:p>
          <a:p>
            <a:pPr algn="ctr"/>
            <a:r>
              <a:rPr lang="en-US" sz="1100" b="1" dirty="0" smtClean="0">
                <a:hlinkClick r:id="rId14"/>
              </a:rPr>
              <a:t>10 Challenge Patterns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743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237</Words>
  <Application>Microsoft Office PowerPoint</Application>
  <PresentationFormat>On-screen Show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8</cp:revision>
  <dcterms:created xsi:type="dcterms:W3CDTF">2018-11-12T14:31:03Z</dcterms:created>
  <dcterms:modified xsi:type="dcterms:W3CDTF">2018-11-16T03:41:49Z</dcterms:modified>
</cp:coreProperties>
</file>