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61" r:id="rId3"/>
    <p:sldId id="272" r:id="rId4"/>
    <p:sldId id="274" r:id="rId5"/>
    <p:sldId id="275" r:id="rId6"/>
    <p:sldId id="282" r:id="rId7"/>
    <p:sldId id="280" r:id="rId8"/>
    <p:sldId id="276" r:id="rId9"/>
    <p:sldId id="283" r:id="rId10"/>
    <p:sldId id="28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974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7486C-EB4C-4D12-87B4-67437EF2CF5D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D5F73-5D33-468F-B60D-5CC398E0D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4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36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2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7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65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26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8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3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CB00-7407-4313-9D40-CCF9322E0597}" type="datetimeFigureOut">
              <a:rPr lang="en-US" smtClean="0"/>
              <a:t>9/1/2018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7315-B7F9-4621-B514-297FFFDB3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9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evewyborney.com/?p=158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vewyborney.com/?p=893" TargetMode="External"/><Relationship Id="rId13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hyperlink" Target="https://www.stevewyborney.com/?p=1483" TargetMode="External"/><Relationship Id="rId2" Type="http://schemas.openxmlformats.org/officeDocument/2006/relationships/hyperlink" Target="https://www.stevewyborney.com/?p=158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tevewyborney.com/?p=1253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www.stevewyborney.com/?p=1028" TargetMode="External"/><Relationship Id="rId4" Type="http://schemas.openxmlformats.org/officeDocument/2006/relationships/hyperlink" Target="http://www.stevewyborney.com/?p=1456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s://www.stevewyborney.com/?p=88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7633" y="1676400"/>
            <a:ext cx="7828746" cy="43704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b="1" dirty="0" smtClean="0"/>
              <a:t>Splat!</a:t>
            </a:r>
          </a:p>
          <a:p>
            <a:pPr algn="ctr"/>
            <a:endParaRPr lang="en-US" sz="4000" b="1" dirty="0" smtClean="0"/>
          </a:p>
          <a:p>
            <a:pPr algn="ctr"/>
            <a:r>
              <a:rPr lang="en-US" sz="4000" b="1" dirty="0" smtClean="0"/>
              <a:t>Set </a:t>
            </a:r>
            <a:r>
              <a:rPr lang="en-US" sz="4000" b="1" dirty="0" smtClean="0"/>
              <a:t>4</a:t>
            </a:r>
            <a:r>
              <a:rPr lang="en-US" sz="4000" b="1" dirty="0" smtClean="0"/>
              <a:t>.4</a:t>
            </a:r>
            <a:endParaRPr lang="en-US" sz="4000" b="1" dirty="0" smtClean="0"/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/>
              <a:t>This set includes </a:t>
            </a:r>
            <a:r>
              <a:rPr lang="en-US" sz="2000" b="1" u="sng" dirty="0"/>
              <a:t>instant multiple splats </a:t>
            </a:r>
            <a:r>
              <a:rPr lang="en-US" sz="2000" b="1" dirty="0"/>
              <a:t>with an </a:t>
            </a:r>
            <a:r>
              <a:rPr lang="en-US" sz="2000" b="1" u="sng" dirty="0"/>
              <a:t>unknown total</a:t>
            </a:r>
            <a:r>
              <a:rPr lang="en-US" sz="2000" b="1" dirty="0"/>
              <a:t>.</a:t>
            </a:r>
          </a:p>
          <a:p>
            <a:pPr algn="ctr"/>
            <a:r>
              <a:rPr lang="en-US" sz="2000" b="1" dirty="0"/>
              <a:t>Remember:  Each splat (of the same color) must have the same number.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8704" y="6396335"/>
            <a:ext cx="5220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You can download more free sets </a:t>
            </a:r>
            <a:r>
              <a:rPr lang="en-US" sz="2400" b="1" u="sng" dirty="0" smtClean="0">
                <a:hlinkClick r:id="rId2"/>
              </a:rPr>
              <a:t>here</a:t>
            </a:r>
            <a:r>
              <a:rPr lang="en-US" sz="2400" b="1" dirty="0" smtClean="0"/>
              <a:t>. </a:t>
            </a:r>
            <a:endParaRPr lang="en-US" sz="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This is a custom version of Splat! designed to work in Google Slides.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1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ve Wyborney\Desktop\Splat for Google Slides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211" y="2338743"/>
            <a:ext cx="2322841" cy="174213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teve Wyborney\Desktop\80 Printable Cube Convos Promos\Slide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84" y="5157899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Steve Wyborney\Desktop\Presentation1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043" y="5181600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170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hlinkClick r:id="rId4"/>
              </a:rPr>
              <a:t>80 </a:t>
            </a:r>
            <a:r>
              <a:rPr lang="en-US" sz="1100" b="1" dirty="0" smtClean="0">
                <a:hlinkClick r:id="rId4"/>
              </a:rPr>
              <a:t>Printable Cube </a:t>
            </a:r>
          </a:p>
          <a:p>
            <a:pPr algn="ctr"/>
            <a:r>
              <a:rPr lang="en-US" sz="1100" b="1" dirty="0" smtClean="0">
                <a:hlinkClick r:id="rId4"/>
              </a:rPr>
              <a:t>Conversations Pages</a:t>
            </a:r>
            <a:endParaRPr lang="en-US" sz="11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0372" y="0"/>
            <a:ext cx="4123308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/>
              <a:t>Splat!  Set </a:t>
            </a:r>
            <a:r>
              <a:rPr lang="en-US" sz="5400" b="1" dirty="0" smtClean="0"/>
              <a:t>4.4</a:t>
            </a:r>
            <a:endParaRPr lang="en-US" sz="5400" b="1" dirty="0" smtClean="0"/>
          </a:p>
          <a:p>
            <a:pPr algn="ctr"/>
            <a:r>
              <a:rPr lang="en-US" sz="3200" b="1" dirty="0" smtClean="0"/>
              <a:t>(for Google Slides)</a:t>
            </a:r>
            <a:endParaRPr lang="en-US" sz="3200" b="1" dirty="0"/>
          </a:p>
        </p:txBody>
      </p:sp>
      <p:pic>
        <p:nvPicPr>
          <p:cNvPr id="1027" name="Picture 3" descr="C:\Users\Steve Wyborney\Desktop\SPLAT blog post folder\Splat Promo Images and GIFs\Splat Level 3 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rId8"/>
          </p:cNvPr>
          <p:cNvSpPr txBox="1"/>
          <p:nvPr/>
        </p:nvSpPr>
        <p:spPr>
          <a:xfrm>
            <a:off x="370582" y="6122313"/>
            <a:ext cx="12378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8"/>
              </a:rPr>
              <a:t>50 Splat! Lessons 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(for PowerPoint)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95" y="3059668"/>
            <a:ext cx="5800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Click </a:t>
            </a:r>
            <a:r>
              <a:rPr lang="en-US" sz="1400" b="1" dirty="0" smtClean="0">
                <a:hlinkClick r:id="rId2"/>
              </a:rPr>
              <a:t>here</a:t>
            </a:r>
            <a:r>
              <a:rPr lang="en-US" sz="1400" b="1" dirty="0" smtClean="0"/>
              <a:t> (</a:t>
            </a:r>
            <a:r>
              <a:rPr lang="en-US" sz="1400" b="1" dirty="0"/>
              <a:t>or on the image) to download more </a:t>
            </a:r>
            <a:r>
              <a:rPr lang="en-US" sz="1400" b="1" dirty="0" smtClean="0"/>
              <a:t>Splat! sets for Google Slides.</a:t>
            </a:r>
            <a:endParaRPr lang="en-US" sz="1400" b="1" dirty="0"/>
          </a:p>
        </p:txBody>
      </p:sp>
      <p:pic>
        <p:nvPicPr>
          <p:cNvPr id="20" name="Picture 7" descr="C:\Users\Steve Wyborney\Desktop\Splat Promos HUGE SET\Slide6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021" y="5181600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828857" y="6151054"/>
            <a:ext cx="11608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"/>
              </a:rPr>
              <a:t>20 Fraction </a:t>
            </a:r>
          </a:p>
          <a:p>
            <a:pPr algn="ctr"/>
            <a:r>
              <a:rPr lang="en-US" sz="1100" b="1" dirty="0" smtClean="0">
                <a:hlinkClick r:id=""/>
              </a:rPr>
              <a:t>Splat! Lessons</a:t>
            </a:r>
            <a:endParaRPr lang="en-US" sz="1100" b="1" dirty="0" smtClean="0"/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/>
              <a:t>for PowerPoint)</a:t>
            </a:r>
          </a:p>
          <a:p>
            <a:pPr algn="ctr"/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97126" y="6154031"/>
            <a:ext cx="15199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hlinkClick r:id="rId6"/>
              </a:rPr>
              <a:t>80 Cube Conversations</a:t>
            </a:r>
          </a:p>
          <a:p>
            <a:pPr algn="ctr"/>
            <a:r>
              <a:rPr lang="en-US" sz="1100" b="1" dirty="0" smtClean="0">
                <a:hlinkClick r:id="rId6"/>
              </a:rPr>
              <a:t>Lessons</a:t>
            </a:r>
            <a:endParaRPr lang="en-US" sz="11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381000" y="4756118"/>
            <a:ext cx="2533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Other Downloadable Resources</a:t>
            </a:r>
            <a:endParaRPr lang="en-US" sz="1400" b="1" dirty="0"/>
          </a:p>
        </p:txBody>
      </p:sp>
      <p:pic>
        <p:nvPicPr>
          <p:cNvPr id="22" name="Picture 2" descr="C:\Users\Steve Wyborney\Desktop\4 Estimation Clipboards\4 Estimation Clipboards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5181601"/>
            <a:ext cx="1219200" cy="914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Steve Wyborney\Desktop\8.8.2018 Desktop\3.3.2018 Desktop\ALL Blog Posts\BLOG 3 Powerful Tile Strategies\3 Tile Strategies Featured Image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18" y="5181600"/>
            <a:ext cx="1241816" cy="93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511631" y="6172200"/>
            <a:ext cx="15561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4"/>
              </a:rPr>
              <a:t>3 Powerful Tile Strategies (and 40 new downloadable pages)</a:t>
            </a:r>
            <a:endParaRPr lang="en-US" sz="11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64894" y="6172200"/>
            <a:ext cx="14027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hlinkClick r:id="rId12"/>
              </a:rPr>
              <a:t>The Estimation Clipboard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62602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14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88490" y="7915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098591" y="362463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29832" y="366798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976487" y="507308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474434" y="264980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246693" y="229011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26945" y="250003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06084" y="457897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153251" y="367896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07813" y="143737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699131" y="103536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381122" y="172372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06778" y="259197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66597" y="456473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 rot="16200000">
            <a:off x="4379775" y="302592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4379775" y="302593"/>
            <a:ext cx="2676095" cy="277791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 rot="16200000">
            <a:off x="5005622" y="3190022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 rot="16200000">
            <a:off x="5005624" y="3190022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ular Callout 25"/>
          <p:cNvSpPr/>
          <p:nvPr/>
        </p:nvSpPr>
        <p:spPr>
          <a:xfrm>
            <a:off x="381000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Splat!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2" name="Rectangular Callout 31"/>
          <p:cNvSpPr/>
          <p:nvPr/>
        </p:nvSpPr>
        <p:spPr>
          <a:xfrm>
            <a:off x="381000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chemeClr val="tx1"/>
                </a:solidFill>
              </a:rPr>
              <a:t>We don’t know the total number of blue shapes.  We do know that because both of the splats are the same color they must have the same number under each of them.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381000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could the total be? 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What are some possibilities? 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How are the possibilities connected?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379594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How is the list of possible totals like the picture?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379594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Let’s look under one splat to see how many shapes are there.</a:t>
            </a:r>
          </a:p>
        </p:txBody>
      </p:sp>
      <p:sp>
        <p:nvSpPr>
          <p:cNvPr id="38" name="Rectangular Callout 37"/>
          <p:cNvSpPr/>
          <p:nvPr/>
        </p:nvSpPr>
        <p:spPr>
          <a:xfrm>
            <a:off x="381000" y="457200"/>
            <a:ext cx="2820806" cy="1778737"/>
          </a:xfrm>
          <a:prstGeom prst="wedgeRectCallout">
            <a:avLst>
              <a:gd name="adj1" fmla="val -58513"/>
              <a:gd name="adj2" fmla="val 9087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>
                <a:solidFill>
                  <a:schemeClr val="tx1"/>
                </a:solidFill>
              </a:rPr>
              <a:t>What is the total?</a:t>
            </a:r>
          </a:p>
        </p:txBody>
      </p:sp>
    </p:spTree>
    <p:extLst>
      <p:ext uri="{BB962C8B-B14F-4D97-AF65-F5344CB8AC3E}">
        <p14:creationId xmlns:p14="http://schemas.microsoft.com/office/powerpoint/2010/main" val="12827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39" grpId="0" animBg="1"/>
      <p:bldP spid="41" grpId="0" animBg="1"/>
      <p:bldP spid="42" grpId="0" animBg="1"/>
      <p:bldP spid="28" grpId="0" animBg="1"/>
      <p:bldP spid="30" grpId="0" animBg="1"/>
      <p:bldP spid="31" grpId="0" animBg="1"/>
      <p:bldP spid="45" grpId="0" animBg="1"/>
      <p:bldP spid="45" grpId="1" animBg="1"/>
      <p:bldP spid="46" grpId="0" animBg="1"/>
      <p:bldP spid="53" grpId="0" animBg="1"/>
      <p:bldP spid="53" grpId="1" animBg="1"/>
      <p:bldP spid="54" grpId="0" animBg="1"/>
      <p:bldP spid="26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11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00619" y="56877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89109" y="367613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665318" y="249538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30931" y="17328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56789" y="198703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50916" y="253373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35460" y="458393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485654" y="167344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93301" y="463127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742562" y="118817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34200" y="303157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16200000">
            <a:off x="912269" y="168055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16200000">
            <a:off x="912269" y="168056"/>
            <a:ext cx="2676095" cy="277791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16200000">
            <a:off x="5045393" y="1506103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16200000">
            <a:off x="5045395" y="1506103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 rot="16200000">
            <a:off x="1404511" y="3242322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1404513" y="3242322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9" grpId="0" animBg="1"/>
      <p:bldP spid="39" grpId="0" animBg="1"/>
      <p:bldP spid="41" grpId="0" animBg="1"/>
      <p:bldP spid="42" grpId="0" animBg="1"/>
      <p:bldP spid="53" grpId="0" animBg="1"/>
      <p:bldP spid="54" grpId="0" animBg="1"/>
      <p:bldP spid="32" grpId="0" animBg="1"/>
      <p:bldP spid="37" grpId="0" animBg="1"/>
      <p:bldP spid="45" grpId="0" animBg="1"/>
      <p:bldP spid="57" grpId="0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8" grpId="0" animBg="1"/>
      <p:bldP spid="28" grpId="1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20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54702" y="4207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26985" y="470897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10893" y="399983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24544" y="202290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93249" y="58653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129301" y="126858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649667" y="280115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569684" y="87672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050963" y="443435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968718" y="171998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925370" y="167552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13254" y="392599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983501" y="515068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910893" y="520808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870149" y="233470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807782" y="94714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85712" y="579040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20482" y="177138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807782" y="215137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054127" y="374565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 rot="16200000">
            <a:off x="925008" y="331028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 rot="16200000">
            <a:off x="925008" y="331029"/>
            <a:ext cx="2676095" cy="277791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4739987" y="692459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4739989" y="692459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>
            <a:off x="1884962" y="3761730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6200000">
            <a:off x="1884964" y="3761730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5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39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32" grpId="0" animBg="1"/>
      <p:bldP spid="33" grpId="0" animBg="1"/>
      <p:bldP spid="37" grpId="0" animBg="1"/>
      <p:bldP spid="45" grpId="0" animBg="1"/>
      <p:bldP spid="57" grpId="0" animBg="1"/>
      <p:bldP spid="60" grpId="0" animBg="1"/>
      <p:bldP spid="31" grpId="0" animBg="1"/>
      <p:bldP spid="31" grpId="1" animBg="1"/>
      <p:bldP spid="34" grpId="0" animBg="1"/>
      <p:bldP spid="50" grpId="0" animBg="1"/>
      <p:bldP spid="50" grpId="1" animBg="1"/>
      <p:bldP spid="51" grpId="0" animBg="1"/>
      <p:bldP spid="56" grpId="0" animBg="1"/>
      <p:bldP spid="56" grpId="1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93565" y="4207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471343" y="475998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17166" y="386216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639" y="528371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61694" y="168105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32895" y="295179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39285" y="433167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060297" y="317482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592444" y="191258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806120" y="17328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22274" y="153817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83889" y="167552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85211" y="48854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3646" y="539381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69145" y="67491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191036" y="271360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223322" y="499639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083291" y="288481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31286" y="420780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999047" y="288616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092626" y="4207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4673" y="224789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4673" y="224790"/>
            <a:ext cx="2676095" cy="277791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6200000">
            <a:off x="6006899" y="1429974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rot="16200000">
            <a:off x="6006901" y="1429974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352271" y="3632269"/>
            <a:ext cx="2676100" cy="277791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>
            <a:off x="352273" y="3632269"/>
            <a:ext cx="2676099" cy="277791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6200000">
            <a:off x="4016944" y="4035834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6200000">
            <a:off x="4016946" y="4035834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16200000">
            <a:off x="2725594" y="1512404"/>
            <a:ext cx="2676100" cy="277791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2725596" y="1512404"/>
            <a:ext cx="2676099" cy="277791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5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39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32" grpId="0" animBg="1"/>
      <p:bldP spid="33" grpId="0" animBg="1"/>
      <p:bldP spid="37" grpId="0" animBg="1"/>
      <p:bldP spid="45" grpId="0" animBg="1"/>
      <p:bldP spid="57" grpId="0" animBg="1"/>
      <p:bldP spid="60" grpId="0" animBg="1"/>
      <p:bldP spid="34" grpId="0" animBg="1"/>
      <p:bldP spid="38" grpId="0" animBg="1"/>
      <p:bldP spid="38" grpId="1" animBg="1"/>
      <p:bldP spid="40" grpId="0" animBg="1"/>
      <p:bldP spid="47" grpId="0" animBg="1"/>
      <p:bldP spid="47" grpId="1" animBg="1"/>
      <p:bldP spid="48" grpId="0" animBg="1"/>
      <p:bldP spid="51" grpId="0" animBg="1"/>
      <p:bldP spid="51" grpId="1" animBg="1"/>
      <p:bldP spid="56" grpId="0" animBg="1"/>
      <p:bldP spid="58" grpId="0" animBg="1"/>
      <p:bldP spid="58" grpId="1" animBg="1"/>
      <p:bldP spid="59" grpId="0" animBg="1"/>
      <p:bldP spid="63" grpId="0" animBg="1"/>
      <p:bldP spid="63" grpId="1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21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55241" y="344370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06271" y="47834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78007" y="262056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47639" y="528371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65599" y="53439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536800" y="180513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39285" y="433167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701815" y="223402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335106" y="110141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447638" y="7920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83950" y="456113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147642" y="452926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77391" y="379117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063646" y="539381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615972" y="259970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832554" y="177280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639175" y="562065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430931" y="353700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416536" y="352157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470797" y="329374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88532" y="153256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1617641" y="381059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rot="16200000">
            <a:off x="1617641" y="381060"/>
            <a:ext cx="2676095" cy="2777911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6200000">
            <a:off x="4586838" y="582284"/>
            <a:ext cx="2676100" cy="277791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4586840" y="582284"/>
            <a:ext cx="2676099" cy="277791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rot="16200000">
            <a:off x="3783090" y="3994446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6200000">
            <a:off x="3783092" y="3994446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6200000">
            <a:off x="92769" y="3065063"/>
            <a:ext cx="2676098" cy="2777914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6200000">
            <a:off x="92771" y="3065063"/>
            <a:ext cx="2676097" cy="277791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39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55" grpId="0" animBg="1"/>
      <p:bldP spid="32" grpId="0" animBg="1"/>
      <p:bldP spid="33" grpId="0" animBg="1"/>
      <p:bldP spid="37" grpId="0" animBg="1"/>
      <p:bldP spid="45" grpId="0" animBg="1"/>
      <p:bldP spid="57" grpId="0" animBg="1"/>
      <p:bldP spid="60" grpId="0" animBg="1"/>
      <p:bldP spid="34" grpId="0" animBg="1"/>
      <p:bldP spid="38" grpId="0" animBg="1"/>
      <p:bldP spid="38" grpId="1" animBg="1"/>
      <p:bldP spid="40" grpId="0" animBg="1"/>
      <p:bldP spid="50" grpId="0" animBg="1"/>
      <p:bldP spid="50" grpId="1" animBg="1"/>
      <p:bldP spid="51" grpId="0" animBg="1"/>
      <p:bldP spid="56" grpId="0" animBg="1"/>
      <p:bldP spid="56" grpId="1" animBg="1"/>
      <p:bldP spid="58" grpId="0" animBg="1"/>
      <p:bldP spid="59" grpId="0" animBg="1"/>
      <p:bldP spid="59" grpId="1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27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114347" y="85875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47055" y="463128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74659" y="301207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0690" y="30972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4544" y="205201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36361" y="138080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11179" y="129990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7044" y="486982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817827" y="159118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01365" y="22963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04039" y="226375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81352" y="574456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19533" y="48380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14198" y="112662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62499" y="30972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563658" y="456819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28594" y="48854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766" y="463759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418909" y="382378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219589" y="412292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22552" y="20995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49862" y="594921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40800" y="317811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89943" y="4207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898692" y="512400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88569" y="216683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57488" y="316447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6200000">
            <a:off x="3605747" y="57664"/>
            <a:ext cx="3616637" cy="375423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 rot="16200000">
            <a:off x="3605748" y="57665"/>
            <a:ext cx="3616633" cy="375423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6200000">
            <a:off x="4893901" y="2945254"/>
            <a:ext cx="3616637" cy="375423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4893904" y="2945254"/>
            <a:ext cx="3616636" cy="375423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281385" y="2744568"/>
            <a:ext cx="3616637" cy="375423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281388" y="2744568"/>
            <a:ext cx="3616636" cy="375423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39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8" grpId="0" animBg="1"/>
      <p:bldP spid="32" grpId="0" animBg="1"/>
      <p:bldP spid="34" grpId="0" animBg="1"/>
      <p:bldP spid="45" grpId="0" animBg="1"/>
      <p:bldP spid="50" grpId="0" animBg="1"/>
      <p:bldP spid="57" grpId="0" animBg="1"/>
      <p:bldP spid="58" grpId="0" animBg="1"/>
      <p:bldP spid="59" grpId="0" animBg="1"/>
      <p:bldP spid="60" grpId="0" animBg="1"/>
      <p:bldP spid="63" grpId="0" animBg="1"/>
      <p:bldP spid="37" grpId="0" animBg="1"/>
      <p:bldP spid="37" grpId="1" animBg="1"/>
      <p:bldP spid="38" grpId="0" animBg="1"/>
      <p:bldP spid="62" grpId="0" animBg="1"/>
      <p:bldP spid="62" grpId="1" animBg="1"/>
      <p:bldP spid="64" grpId="0" animBg="1"/>
      <p:bldP spid="65" grpId="0" animBg="1"/>
      <p:bldP spid="65" grpId="1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23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61795" y="3376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805470" y="533798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14396" y="298138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551293" y="192969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7600" y="225781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300620" y="289126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894408" y="527307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75078" y="104998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89578" y="110275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317328" y="3376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863259" y="106684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62499" y="34219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167202" y="463128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914493" y="107377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406212" y="34219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32328" y="536206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62860" y="272774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52241" y="344161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536948" y="108283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969604" y="533154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7536201" y="346733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396804" y="457092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904979" y="276617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 rot="16200000">
            <a:off x="521407" y="103670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521407" y="103670"/>
            <a:ext cx="2113935" cy="2194363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 rot="16200000">
            <a:off x="4605267" y="45818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rot="16200000">
            <a:off x="4605269" y="45817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 rot="16200000">
            <a:off x="1382795" y="4426851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rot="16200000">
            <a:off x="1382797" y="4426850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61"/>
          <p:cNvSpPr/>
          <p:nvPr/>
        </p:nvSpPr>
        <p:spPr>
          <a:xfrm rot="16200000">
            <a:off x="2854805" y="1950977"/>
            <a:ext cx="2113939" cy="21943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62"/>
          <p:cNvSpPr/>
          <p:nvPr/>
        </p:nvSpPr>
        <p:spPr>
          <a:xfrm rot="16200000">
            <a:off x="2854808" y="1950977"/>
            <a:ext cx="2113938" cy="219436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 rot="16200000">
            <a:off x="6102185" y="2432688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 rot="16200000">
            <a:off x="6102187" y="2432687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rot="16200000">
            <a:off x="4514534" y="4264880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 rot="16200000">
            <a:off x="4514536" y="4264879"/>
            <a:ext cx="2113937" cy="219436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rot="16200000">
            <a:off x="40211" y="2432686"/>
            <a:ext cx="2113939" cy="2194367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8"/>
          <p:cNvSpPr/>
          <p:nvPr/>
        </p:nvSpPr>
        <p:spPr>
          <a:xfrm rot="16200000">
            <a:off x="40214" y="2432686"/>
            <a:ext cx="2113938" cy="2194366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4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7" grpId="0" animBg="1"/>
      <p:bldP spid="39" grpId="0" animBg="1"/>
      <p:bldP spid="41" grpId="0" animBg="1"/>
      <p:bldP spid="42" grpId="0" animBg="1"/>
      <p:bldP spid="52" grpId="0" animBg="1"/>
      <p:bldP spid="53" grpId="0" animBg="1"/>
      <p:bldP spid="54" grpId="0" animBg="1"/>
      <p:bldP spid="32" grpId="0" animBg="1"/>
      <p:bldP spid="33" grpId="0" animBg="1"/>
      <p:bldP spid="37" grpId="0" animBg="1"/>
      <p:bldP spid="38" grpId="0" animBg="1"/>
      <p:bldP spid="40" grpId="0" animBg="1"/>
      <p:bldP spid="45" grpId="0" animBg="1"/>
      <p:bldP spid="50" grpId="0" animBg="1"/>
      <p:bldP spid="56" grpId="0" animBg="1"/>
      <p:bldP spid="57" grpId="0" animBg="1"/>
      <p:bldP spid="60" grpId="0" animBg="1"/>
      <p:bldP spid="49" grpId="0" animBg="1"/>
      <p:bldP spid="49" grpId="1" animBg="1"/>
      <p:bldP spid="51" grpId="0" animBg="1"/>
      <p:bldP spid="55" grpId="0" animBg="1"/>
      <p:bldP spid="55" grpId="1" animBg="1"/>
      <p:bldP spid="58" grpId="0" animBg="1"/>
      <p:bldP spid="59" grpId="0" animBg="1"/>
      <p:bldP spid="59" grpId="1" animBg="1"/>
      <p:bldP spid="61" grpId="0" animBg="1"/>
      <p:bldP spid="62" grpId="0" animBg="1"/>
      <p:bldP spid="62" grpId="1" animBg="1"/>
      <p:bldP spid="63" grpId="0" animBg="1"/>
      <p:bldP spid="64" grpId="0" animBg="1"/>
      <p:bldP spid="64" grpId="1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?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72400" y="206829"/>
            <a:ext cx="1143000" cy="9361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35</a:t>
            </a: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15908" y="6581001"/>
            <a:ext cx="122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Steve </a:t>
            </a:r>
            <a:r>
              <a:rPr lang="en-US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Wyborney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-8892" y="6581001"/>
            <a:ext cx="18790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361795" y="3376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12393" y="465755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74659" y="301207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0690" y="30972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654544" y="205201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16515" y="92909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6311" y="59181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7044" y="486982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4246" y="116847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701365" y="22963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504039" y="226375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581352" y="574456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02825" y="58494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1624676" y="132102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1462499" y="309724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327175" y="3938133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028594" y="488545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9766" y="463759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184988" y="343228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32446" y="205202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982339" y="380137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774581" y="4893834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384947" y="219918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893301" y="398254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912435" y="1337009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249862" y="5949215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995685" y="4055556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140800" y="317811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89943" y="420737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898692" y="512400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850520" y="191266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722867" y="2199188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02658" y="3137302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957488" y="3164470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6032952" y="5116081"/>
            <a:ext cx="508354" cy="50835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 rot="16200000">
            <a:off x="3499663" y="-19798"/>
            <a:ext cx="3723263" cy="386491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6200000">
            <a:off x="3499664" y="-19797"/>
            <a:ext cx="3723259" cy="3864915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 rot="16200000">
            <a:off x="4882486" y="2979275"/>
            <a:ext cx="3723263" cy="386491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0"/>
          <p:cNvSpPr/>
          <p:nvPr/>
        </p:nvSpPr>
        <p:spPr>
          <a:xfrm rot="16200000">
            <a:off x="4882489" y="2979276"/>
            <a:ext cx="3723262" cy="386491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 rot="16200000">
            <a:off x="323354" y="2774887"/>
            <a:ext cx="3723263" cy="3864919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72"/>
          <p:cNvSpPr/>
          <p:nvPr/>
        </p:nvSpPr>
        <p:spPr>
          <a:xfrm rot="16200000">
            <a:off x="323357" y="2774888"/>
            <a:ext cx="3723262" cy="3864918"/>
          </a:xfrm>
          <a:custGeom>
            <a:avLst/>
            <a:gdLst>
              <a:gd name="connsiteX0" fmla="*/ 1686296 w 5427023"/>
              <a:gd name="connsiteY0" fmla="*/ 95002 h 4750130"/>
              <a:gd name="connsiteX1" fmla="*/ 2945080 w 5427023"/>
              <a:gd name="connsiteY1" fmla="*/ 0 h 4750130"/>
              <a:gd name="connsiteX2" fmla="*/ 2897579 w 5427023"/>
              <a:gd name="connsiteY2" fmla="*/ 1258784 h 4750130"/>
              <a:gd name="connsiteX3" fmla="*/ 3633849 w 5427023"/>
              <a:gd name="connsiteY3" fmla="*/ 1650670 h 4750130"/>
              <a:gd name="connsiteX4" fmla="*/ 4393870 w 5427023"/>
              <a:gd name="connsiteY4" fmla="*/ 985652 h 4750130"/>
              <a:gd name="connsiteX5" fmla="*/ 5118265 w 5427023"/>
              <a:gd name="connsiteY5" fmla="*/ 1662545 h 4750130"/>
              <a:gd name="connsiteX6" fmla="*/ 4263241 w 5427023"/>
              <a:gd name="connsiteY6" fmla="*/ 2529444 h 4750130"/>
              <a:gd name="connsiteX7" fmla="*/ 4429496 w 5427023"/>
              <a:gd name="connsiteY7" fmla="*/ 3360717 h 4750130"/>
              <a:gd name="connsiteX8" fmla="*/ 5427023 w 5427023"/>
              <a:gd name="connsiteY8" fmla="*/ 3515096 h 4750130"/>
              <a:gd name="connsiteX9" fmla="*/ 5284519 w 5427023"/>
              <a:gd name="connsiteY9" fmla="*/ 4714504 h 4750130"/>
              <a:gd name="connsiteX10" fmla="*/ 3586348 w 5427023"/>
              <a:gd name="connsiteY10" fmla="*/ 3800104 h 4750130"/>
              <a:gd name="connsiteX11" fmla="*/ 2743200 w 5427023"/>
              <a:gd name="connsiteY11" fmla="*/ 3740727 h 4750130"/>
              <a:gd name="connsiteX12" fmla="*/ 1995054 w 5427023"/>
              <a:gd name="connsiteY12" fmla="*/ 4750130 h 4750130"/>
              <a:gd name="connsiteX13" fmla="*/ 676893 w 5427023"/>
              <a:gd name="connsiteY13" fmla="*/ 4001984 h 4750130"/>
              <a:gd name="connsiteX14" fmla="*/ 2030680 w 5427023"/>
              <a:gd name="connsiteY14" fmla="*/ 2956956 h 4750130"/>
              <a:gd name="connsiteX15" fmla="*/ 1757548 w 5427023"/>
              <a:gd name="connsiteY15" fmla="*/ 2256312 h 4750130"/>
              <a:gd name="connsiteX16" fmla="*/ 0 w 5427023"/>
              <a:gd name="connsiteY16" fmla="*/ 2042556 h 4750130"/>
              <a:gd name="connsiteX17" fmla="*/ 178130 w 5427023"/>
              <a:gd name="connsiteY17" fmla="*/ 1151906 h 4750130"/>
              <a:gd name="connsiteX18" fmla="*/ 1650670 w 5427023"/>
              <a:gd name="connsiteY18" fmla="*/ 1472540 h 4750130"/>
              <a:gd name="connsiteX19" fmla="*/ 1995054 w 5427023"/>
              <a:gd name="connsiteY19" fmla="*/ 1128156 h 4750130"/>
              <a:gd name="connsiteX20" fmla="*/ 1686296 w 5427023"/>
              <a:gd name="connsiteY20" fmla="*/ 95002 h 4750130"/>
              <a:gd name="connsiteX0" fmla="*/ 1686296 w 5427023"/>
              <a:gd name="connsiteY0" fmla="*/ 199772 h 4854900"/>
              <a:gd name="connsiteX1" fmla="*/ 2945080 w 5427023"/>
              <a:gd name="connsiteY1" fmla="*/ 104770 h 4854900"/>
              <a:gd name="connsiteX2" fmla="*/ 2897579 w 5427023"/>
              <a:gd name="connsiteY2" fmla="*/ 1363554 h 4854900"/>
              <a:gd name="connsiteX3" fmla="*/ 3633849 w 5427023"/>
              <a:gd name="connsiteY3" fmla="*/ 1755440 h 4854900"/>
              <a:gd name="connsiteX4" fmla="*/ 4393870 w 5427023"/>
              <a:gd name="connsiteY4" fmla="*/ 1090422 h 4854900"/>
              <a:gd name="connsiteX5" fmla="*/ 5118265 w 5427023"/>
              <a:gd name="connsiteY5" fmla="*/ 1767315 h 4854900"/>
              <a:gd name="connsiteX6" fmla="*/ 4263241 w 5427023"/>
              <a:gd name="connsiteY6" fmla="*/ 2634214 h 4854900"/>
              <a:gd name="connsiteX7" fmla="*/ 4429496 w 5427023"/>
              <a:gd name="connsiteY7" fmla="*/ 3465487 h 4854900"/>
              <a:gd name="connsiteX8" fmla="*/ 5427023 w 5427023"/>
              <a:gd name="connsiteY8" fmla="*/ 3619866 h 4854900"/>
              <a:gd name="connsiteX9" fmla="*/ 5284519 w 5427023"/>
              <a:gd name="connsiteY9" fmla="*/ 4819274 h 4854900"/>
              <a:gd name="connsiteX10" fmla="*/ 3586348 w 5427023"/>
              <a:gd name="connsiteY10" fmla="*/ 3904874 h 4854900"/>
              <a:gd name="connsiteX11" fmla="*/ 2743200 w 5427023"/>
              <a:gd name="connsiteY11" fmla="*/ 3845497 h 4854900"/>
              <a:gd name="connsiteX12" fmla="*/ 1995054 w 5427023"/>
              <a:gd name="connsiteY12" fmla="*/ 4854900 h 4854900"/>
              <a:gd name="connsiteX13" fmla="*/ 676893 w 5427023"/>
              <a:gd name="connsiteY13" fmla="*/ 4106754 h 4854900"/>
              <a:gd name="connsiteX14" fmla="*/ 2030680 w 5427023"/>
              <a:gd name="connsiteY14" fmla="*/ 3061726 h 4854900"/>
              <a:gd name="connsiteX15" fmla="*/ 1757548 w 5427023"/>
              <a:gd name="connsiteY15" fmla="*/ 2361082 h 4854900"/>
              <a:gd name="connsiteX16" fmla="*/ 0 w 5427023"/>
              <a:gd name="connsiteY16" fmla="*/ 2147326 h 4854900"/>
              <a:gd name="connsiteX17" fmla="*/ 178130 w 5427023"/>
              <a:gd name="connsiteY17" fmla="*/ 1256676 h 4854900"/>
              <a:gd name="connsiteX18" fmla="*/ 1650670 w 5427023"/>
              <a:gd name="connsiteY18" fmla="*/ 1577310 h 4854900"/>
              <a:gd name="connsiteX19" fmla="*/ 1995054 w 5427023"/>
              <a:gd name="connsiteY19" fmla="*/ 1232926 h 4854900"/>
              <a:gd name="connsiteX20" fmla="*/ 1686296 w 5427023"/>
              <a:gd name="connsiteY20" fmla="*/ 199772 h 4854900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33849 w 5427023"/>
              <a:gd name="connsiteY3" fmla="*/ 1855015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427023"/>
              <a:gd name="connsiteY0" fmla="*/ 299347 h 4954475"/>
              <a:gd name="connsiteX1" fmla="*/ 2945080 w 5427023"/>
              <a:gd name="connsiteY1" fmla="*/ 204345 h 4954475"/>
              <a:gd name="connsiteX2" fmla="*/ 2897579 w 5427023"/>
              <a:gd name="connsiteY2" fmla="*/ 1463129 h 4954475"/>
              <a:gd name="connsiteX3" fmla="*/ 3610098 w 5427023"/>
              <a:gd name="connsiteY3" fmla="*/ 1819389 h 4954475"/>
              <a:gd name="connsiteX4" fmla="*/ 4393870 w 5427023"/>
              <a:gd name="connsiteY4" fmla="*/ 1189997 h 4954475"/>
              <a:gd name="connsiteX5" fmla="*/ 5118265 w 5427023"/>
              <a:gd name="connsiteY5" fmla="*/ 1866890 h 4954475"/>
              <a:gd name="connsiteX6" fmla="*/ 4263241 w 5427023"/>
              <a:gd name="connsiteY6" fmla="*/ 2733789 h 4954475"/>
              <a:gd name="connsiteX7" fmla="*/ 4429496 w 5427023"/>
              <a:gd name="connsiteY7" fmla="*/ 3565062 h 4954475"/>
              <a:gd name="connsiteX8" fmla="*/ 5427023 w 5427023"/>
              <a:gd name="connsiteY8" fmla="*/ 3719441 h 4954475"/>
              <a:gd name="connsiteX9" fmla="*/ 5284519 w 5427023"/>
              <a:gd name="connsiteY9" fmla="*/ 4918849 h 4954475"/>
              <a:gd name="connsiteX10" fmla="*/ 3586348 w 5427023"/>
              <a:gd name="connsiteY10" fmla="*/ 4004449 h 4954475"/>
              <a:gd name="connsiteX11" fmla="*/ 2743200 w 5427023"/>
              <a:gd name="connsiteY11" fmla="*/ 3945072 h 4954475"/>
              <a:gd name="connsiteX12" fmla="*/ 1995054 w 5427023"/>
              <a:gd name="connsiteY12" fmla="*/ 4954475 h 4954475"/>
              <a:gd name="connsiteX13" fmla="*/ 676893 w 5427023"/>
              <a:gd name="connsiteY13" fmla="*/ 4206329 h 4954475"/>
              <a:gd name="connsiteX14" fmla="*/ 2030680 w 5427023"/>
              <a:gd name="connsiteY14" fmla="*/ 3161301 h 4954475"/>
              <a:gd name="connsiteX15" fmla="*/ 1757548 w 5427023"/>
              <a:gd name="connsiteY15" fmla="*/ 2460657 h 4954475"/>
              <a:gd name="connsiteX16" fmla="*/ 0 w 5427023"/>
              <a:gd name="connsiteY16" fmla="*/ 2246901 h 4954475"/>
              <a:gd name="connsiteX17" fmla="*/ 178130 w 5427023"/>
              <a:gd name="connsiteY17" fmla="*/ 1356251 h 4954475"/>
              <a:gd name="connsiteX18" fmla="*/ 1650670 w 5427023"/>
              <a:gd name="connsiteY18" fmla="*/ 1676885 h 4954475"/>
              <a:gd name="connsiteX19" fmla="*/ 1995054 w 5427023"/>
              <a:gd name="connsiteY19" fmla="*/ 1332501 h 4954475"/>
              <a:gd name="connsiteX20" fmla="*/ 1686296 w 5427023"/>
              <a:gd name="connsiteY20" fmla="*/ 299347 h 4954475"/>
              <a:gd name="connsiteX0" fmla="*/ 1686296 w 5609073"/>
              <a:gd name="connsiteY0" fmla="*/ 299347 h 4954475"/>
              <a:gd name="connsiteX1" fmla="*/ 2945080 w 5609073"/>
              <a:gd name="connsiteY1" fmla="*/ 204345 h 4954475"/>
              <a:gd name="connsiteX2" fmla="*/ 2897579 w 5609073"/>
              <a:gd name="connsiteY2" fmla="*/ 1463129 h 4954475"/>
              <a:gd name="connsiteX3" fmla="*/ 3610098 w 5609073"/>
              <a:gd name="connsiteY3" fmla="*/ 1819389 h 4954475"/>
              <a:gd name="connsiteX4" fmla="*/ 4393870 w 5609073"/>
              <a:gd name="connsiteY4" fmla="*/ 1189997 h 4954475"/>
              <a:gd name="connsiteX5" fmla="*/ 5118265 w 5609073"/>
              <a:gd name="connsiteY5" fmla="*/ 1866890 h 4954475"/>
              <a:gd name="connsiteX6" fmla="*/ 4263241 w 5609073"/>
              <a:gd name="connsiteY6" fmla="*/ 2733789 h 4954475"/>
              <a:gd name="connsiteX7" fmla="*/ 4429496 w 5609073"/>
              <a:gd name="connsiteY7" fmla="*/ 3565062 h 4954475"/>
              <a:gd name="connsiteX8" fmla="*/ 5427023 w 5609073"/>
              <a:gd name="connsiteY8" fmla="*/ 3719441 h 4954475"/>
              <a:gd name="connsiteX9" fmla="*/ 5284519 w 5609073"/>
              <a:gd name="connsiteY9" fmla="*/ 4918849 h 4954475"/>
              <a:gd name="connsiteX10" fmla="*/ 3586348 w 5609073"/>
              <a:gd name="connsiteY10" fmla="*/ 4004449 h 4954475"/>
              <a:gd name="connsiteX11" fmla="*/ 2743200 w 5609073"/>
              <a:gd name="connsiteY11" fmla="*/ 3945072 h 4954475"/>
              <a:gd name="connsiteX12" fmla="*/ 1995054 w 5609073"/>
              <a:gd name="connsiteY12" fmla="*/ 4954475 h 4954475"/>
              <a:gd name="connsiteX13" fmla="*/ 676893 w 5609073"/>
              <a:gd name="connsiteY13" fmla="*/ 4206329 h 4954475"/>
              <a:gd name="connsiteX14" fmla="*/ 2030680 w 5609073"/>
              <a:gd name="connsiteY14" fmla="*/ 3161301 h 4954475"/>
              <a:gd name="connsiteX15" fmla="*/ 1757548 w 5609073"/>
              <a:gd name="connsiteY15" fmla="*/ 2460657 h 4954475"/>
              <a:gd name="connsiteX16" fmla="*/ 0 w 5609073"/>
              <a:gd name="connsiteY16" fmla="*/ 2246901 h 4954475"/>
              <a:gd name="connsiteX17" fmla="*/ 178130 w 5609073"/>
              <a:gd name="connsiteY17" fmla="*/ 1356251 h 4954475"/>
              <a:gd name="connsiteX18" fmla="*/ 1650670 w 5609073"/>
              <a:gd name="connsiteY18" fmla="*/ 1676885 h 4954475"/>
              <a:gd name="connsiteX19" fmla="*/ 1995054 w 5609073"/>
              <a:gd name="connsiteY19" fmla="*/ 1332501 h 4954475"/>
              <a:gd name="connsiteX20" fmla="*/ 1686296 w 5609073"/>
              <a:gd name="connsiteY20" fmla="*/ 299347 h 4954475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5036684"/>
              <a:gd name="connsiteX1" fmla="*/ 2945080 w 5623916"/>
              <a:gd name="connsiteY1" fmla="*/ 204345 h 5036684"/>
              <a:gd name="connsiteX2" fmla="*/ 2897579 w 5623916"/>
              <a:gd name="connsiteY2" fmla="*/ 1463129 h 5036684"/>
              <a:gd name="connsiteX3" fmla="*/ 3610098 w 5623916"/>
              <a:gd name="connsiteY3" fmla="*/ 1819389 h 5036684"/>
              <a:gd name="connsiteX4" fmla="*/ 4393870 w 5623916"/>
              <a:gd name="connsiteY4" fmla="*/ 1189997 h 5036684"/>
              <a:gd name="connsiteX5" fmla="*/ 5118265 w 5623916"/>
              <a:gd name="connsiteY5" fmla="*/ 1866890 h 5036684"/>
              <a:gd name="connsiteX6" fmla="*/ 4263241 w 5623916"/>
              <a:gd name="connsiteY6" fmla="*/ 2733789 h 5036684"/>
              <a:gd name="connsiteX7" fmla="*/ 4429496 w 5623916"/>
              <a:gd name="connsiteY7" fmla="*/ 3565062 h 5036684"/>
              <a:gd name="connsiteX8" fmla="*/ 5427023 w 5623916"/>
              <a:gd name="connsiteY8" fmla="*/ 3719441 h 5036684"/>
              <a:gd name="connsiteX9" fmla="*/ 5284519 w 5623916"/>
              <a:gd name="connsiteY9" fmla="*/ 4918849 h 5036684"/>
              <a:gd name="connsiteX10" fmla="*/ 3586348 w 5623916"/>
              <a:gd name="connsiteY10" fmla="*/ 4004449 h 5036684"/>
              <a:gd name="connsiteX11" fmla="*/ 2743200 w 5623916"/>
              <a:gd name="connsiteY11" fmla="*/ 3945072 h 5036684"/>
              <a:gd name="connsiteX12" fmla="*/ 1995054 w 5623916"/>
              <a:gd name="connsiteY12" fmla="*/ 4954475 h 5036684"/>
              <a:gd name="connsiteX13" fmla="*/ 676893 w 5623916"/>
              <a:gd name="connsiteY13" fmla="*/ 4206329 h 5036684"/>
              <a:gd name="connsiteX14" fmla="*/ 2030680 w 5623916"/>
              <a:gd name="connsiteY14" fmla="*/ 3161301 h 5036684"/>
              <a:gd name="connsiteX15" fmla="*/ 1757548 w 5623916"/>
              <a:gd name="connsiteY15" fmla="*/ 2460657 h 5036684"/>
              <a:gd name="connsiteX16" fmla="*/ 0 w 5623916"/>
              <a:gd name="connsiteY16" fmla="*/ 2246901 h 5036684"/>
              <a:gd name="connsiteX17" fmla="*/ 178130 w 5623916"/>
              <a:gd name="connsiteY17" fmla="*/ 1356251 h 5036684"/>
              <a:gd name="connsiteX18" fmla="*/ 1650670 w 5623916"/>
              <a:gd name="connsiteY18" fmla="*/ 1676885 h 5036684"/>
              <a:gd name="connsiteX19" fmla="*/ 1995054 w 5623916"/>
              <a:gd name="connsiteY19" fmla="*/ 1332501 h 5036684"/>
              <a:gd name="connsiteX20" fmla="*/ 1686296 w 5623916"/>
              <a:gd name="connsiteY20" fmla="*/ 299347 h 5036684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686296 w 5623916"/>
              <a:gd name="connsiteY0" fmla="*/ 299347 h 4965543"/>
              <a:gd name="connsiteX1" fmla="*/ 2945080 w 5623916"/>
              <a:gd name="connsiteY1" fmla="*/ 204345 h 4965543"/>
              <a:gd name="connsiteX2" fmla="*/ 2897579 w 5623916"/>
              <a:gd name="connsiteY2" fmla="*/ 1463129 h 4965543"/>
              <a:gd name="connsiteX3" fmla="*/ 3610098 w 5623916"/>
              <a:gd name="connsiteY3" fmla="*/ 1819389 h 4965543"/>
              <a:gd name="connsiteX4" fmla="*/ 4393870 w 5623916"/>
              <a:gd name="connsiteY4" fmla="*/ 1189997 h 4965543"/>
              <a:gd name="connsiteX5" fmla="*/ 5118265 w 5623916"/>
              <a:gd name="connsiteY5" fmla="*/ 1866890 h 4965543"/>
              <a:gd name="connsiteX6" fmla="*/ 4263241 w 5623916"/>
              <a:gd name="connsiteY6" fmla="*/ 2733789 h 4965543"/>
              <a:gd name="connsiteX7" fmla="*/ 4429496 w 5623916"/>
              <a:gd name="connsiteY7" fmla="*/ 3565062 h 4965543"/>
              <a:gd name="connsiteX8" fmla="*/ 5427023 w 5623916"/>
              <a:gd name="connsiteY8" fmla="*/ 3719441 h 4965543"/>
              <a:gd name="connsiteX9" fmla="*/ 5284519 w 5623916"/>
              <a:gd name="connsiteY9" fmla="*/ 4918849 h 4965543"/>
              <a:gd name="connsiteX10" fmla="*/ 3586348 w 5623916"/>
              <a:gd name="connsiteY10" fmla="*/ 4004449 h 4965543"/>
              <a:gd name="connsiteX11" fmla="*/ 2743200 w 5623916"/>
              <a:gd name="connsiteY11" fmla="*/ 3945072 h 4965543"/>
              <a:gd name="connsiteX12" fmla="*/ 1995054 w 5623916"/>
              <a:gd name="connsiteY12" fmla="*/ 4954475 h 4965543"/>
              <a:gd name="connsiteX13" fmla="*/ 676893 w 5623916"/>
              <a:gd name="connsiteY13" fmla="*/ 4206329 h 4965543"/>
              <a:gd name="connsiteX14" fmla="*/ 2030680 w 5623916"/>
              <a:gd name="connsiteY14" fmla="*/ 3161301 h 4965543"/>
              <a:gd name="connsiteX15" fmla="*/ 1757548 w 5623916"/>
              <a:gd name="connsiteY15" fmla="*/ 2460657 h 4965543"/>
              <a:gd name="connsiteX16" fmla="*/ 0 w 5623916"/>
              <a:gd name="connsiteY16" fmla="*/ 2246901 h 4965543"/>
              <a:gd name="connsiteX17" fmla="*/ 178130 w 5623916"/>
              <a:gd name="connsiteY17" fmla="*/ 1356251 h 4965543"/>
              <a:gd name="connsiteX18" fmla="*/ 1650670 w 5623916"/>
              <a:gd name="connsiteY18" fmla="*/ 1676885 h 4965543"/>
              <a:gd name="connsiteX19" fmla="*/ 1995054 w 5623916"/>
              <a:gd name="connsiteY19" fmla="*/ 1332501 h 4965543"/>
              <a:gd name="connsiteX20" fmla="*/ 1686296 w 5623916"/>
              <a:gd name="connsiteY20" fmla="*/ 299347 h 4965543"/>
              <a:gd name="connsiteX0" fmla="*/ 1961811 w 5899431"/>
              <a:gd name="connsiteY0" fmla="*/ 299347 h 4965543"/>
              <a:gd name="connsiteX1" fmla="*/ 3220595 w 5899431"/>
              <a:gd name="connsiteY1" fmla="*/ 204345 h 4965543"/>
              <a:gd name="connsiteX2" fmla="*/ 3173094 w 5899431"/>
              <a:gd name="connsiteY2" fmla="*/ 1463129 h 4965543"/>
              <a:gd name="connsiteX3" fmla="*/ 3885613 w 5899431"/>
              <a:gd name="connsiteY3" fmla="*/ 1819389 h 4965543"/>
              <a:gd name="connsiteX4" fmla="*/ 4669385 w 5899431"/>
              <a:gd name="connsiteY4" fmla="*/ 1189997 h 4965543"/>
              <a:gd name="connsiteX5" fmla="*/ 5393780 w 5899431"/>
              <a:gd name="connsiteY5" fmla="*/ 1866890 h 4965543"/>
              <a:gd name="connsiteX6" fmla="*/ 4538756 w 5899431"/>
              <a:gd name="connsiteY6" fmla="*/ 2733789 h 4965543"/>
              <a:gd name="connsiteX7" fmla="*/ 4705011 w 5899431"/>
              <a:gd name="connsiteY7" fmla="*/ 3565062 h 4965543"/>
              <a:gd name="connsiteX8" fmla="*/ 5702538 w 5899431"/>
              <a:gd name="connsiteY8" fmla="*/ 3719441 h 4965543"/>
              <a:gd name="connsiteX9" fmla="*/ 5560034 w 5899431"/>
              <a:gd name="connsiteY9" fmla="*/ 4918849 h 4965543"/>
              <a:gd name="connsiteX10" fmla="*/ 3861863 w 5899431"/>
              <a:gd name="connsiteY10" fmla="*/ 4004449 h 4965543"/>
              <a:gd name="connsiteX11" fmla="*/ 3018715 w 5899431"/>
              <a:gd name="connsiteY11" fmla="*/ 3945072 h 4965543"/>
              <a:gd name="connsiteX12" fmla="*/ 2270569 w 5899431"/>
              <a:gd name="connsiteY12" fmla="*/ 4954475 h 4965543"/>
              <a:gd name="connsiteX13" fmla="*/ 952408 w 5899431"/>
              <a:gd name="connsiteY13" fmla="*/ 4206329 h 4965543"/>
              <a:gd name="connsiteX14" fmla="*/ 2306195 w 5899431"/>
              <a:gd name="connsiteY14" fmla="*/ 3161301 h 4965543"/>
              <a:gd name="connsiteX15" fmla="*/ 2033063 w 5899431"/>
              <a:gd name="connsiteY15" fmla="*/ 2460657 h 4965543"/>
              <a:gd name="connsiteX16" fmla="*/ 275515 w 5899431"/>
              <a:gd name="connsiteY16" fmla="*/ 2246901 h 4965543"/>
              <a:gd name="connsiteX17" fmla="*/ 453645 w 5899431"/>
              <a:gd name="connsiteY17" fmla="*/ 1356251 h 4965543"/>
              <a:gd name="connsiteX18" fmla="*/ 1926185 w 5899431"/>
              <a:gd name="connsiteY18" fmla="*/ 1676885 h 4965543"/>
              <a:gd name="connsiteX19" fmla="*/ 2270569 w 5899431"/>
              <a:gd name="connsiteY19" fmla="*/ 1332501 h 4965543"/>
              <a:gd name="connsiteX20" fmla="*/ 1961811 w 5899431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299347 h 4965543"/>
              <a:gd name="connsiteX1" fmla="*/ 3140880 w 5819716"/>
              <a:gd name="connsiteY1" fmla="*/ 204345 h 4965543"/>
              <a:gd name="connsiteX2" fmla="*/ 3093379 w 5819716"/>
              <a:gd name="connsiteY2" fmla="*/ 1463129 h 4965543"/>
              <a:gd name="connsiteX3" fmla="*/ 3805898 w 5819716"/>
              <a:gd name="connsiteY3" fmla="*/ 1819389 h 4965543"/>
              <a:gd name="connsiteX4" fmla="*/ 4589670 w 5819716"/>
              <a:gd name="connsiteY4" fmla="*/ 1189997 h 4965543"/>
              <a:gd name="connsiteX5" fmla="*/ 5314065 w 5819716"/>
              <a:gd name="connsiteY5" fmla="*/ 1866890 h 4965543"/>
              <a:gd name="connsiteX6" fmla="*/ 4459041 w 5819716"/>
              <a:gd name="connsiteY6" fmla="*/ 2733789 h 4965543"/>
              <a:gd name="connsiteX7" fmla="*/ 4625296 w 5819716"/>
              <a:gd name="connsiteY7" fmla="*/ 3565062 h 4965543"/>
              <a:gd name="connsiteX8" fmla="*/ 5622823 w 5819716"/>
              <a:gd name="connsiteY8" fmla="*/ 3719441 h 4965543"/>
              <a:gd name="connsiteX9" fmla="*/ 5480319 w 5819716"/>
              <a:gd name="connsiteY9" fmla="*/ 4918849 h 4965543"/>
              <a:gd name="connsiteX10" fmla="*/ 3782148 w 5819716"/>
              <a:gd name="connsiteY10" fmla="*/ 4004449 h 4965543"/>
              <a:gd name="connsiteX11" fmla="*/ 2939000 w 5819716"/>
              <a:gd name="connsiteY11" fmla="*/ 3945072 h 4965543"/>
              <a:gd name="connsiteX12" fmla="*/ 2190854 w 5819716"/>
              <a:gd name="connsiteY12" fmla="*/ 4954475 h 4965543"/>
              <a:gd name="connsiteX13" fmla="*/ 872693 w 5819716"/>
              <a:gd name="connsiteY13" fmla="*/ 4206329 h 4965543"/>
              <a:gd name="connsiteX14" fmla="*/ 2226480 w 5819716"/>
              <a:gd name="connsiteY14" fmla="*/ 3161301 h 4965543"/>
              <a:gd name="connsiteX15" fmla="*/ 1953348 w 5819716"/>
              <a:gd name="connsiteY15" fmla="*/ 2460657 h 4965543"/>
              <a:gd name="connsiteX16" fmla="*/ 195800 w 5819716"/>
              <a:gd name="connsiteY16" fmla="*/ 2246901 h 4965543"/>
              <a:gd name="connsiteX17" fmla="*/ 373930 w 5819716"/>
              <a:gd name="connsiteY17" fmla="*/ 1356251 h 4965543"/>
              <a:gd name="connsiteX18" fmla="*/ 1846470 w 5819716"/>
              <a:gd name="connsiteY18" fmla="*/ 1676885 h 4965543"/>
              <a:gd name="connsiteX19" fmla="*/ 2190854 w 5819716"/>
              <a:gd name="connsiteY19" fmla="*/ 1332501 h 4965543"/>
              <a:gd name="connsiteX20" fmla="*/ 1882096 w 5819716"/>
              <a:gd name="connsiteY20" fmla="*/ 299347 h 49655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3805898 w 5819716"/>
              <a:gd name="connsiteY3" fmla="*/ 170078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80747 h 4846943"/>
              <a:gd name="connsiteX1" fmla="*/ 3140880 w 5819716"/>
              <a:gd name="connsiteY1" fmla="*/ 85745 h 4846943"/>
              <a:gd name="connsiteX2" fmla="*/ 3402137 w 5819716"/>
              <a:gd name="connsiteY2" fmla="*/ 1083271 h 4846943"/>
              <a:gd name="connsiteX3" fmla="*/ 4043405 w 5819716"/>
              <a:gd name="connsiteY3" fmla="*/ 1344529 h 4846943"/>
              <a:gd name="connsiteX4" fmla="*/ 4589670 w 5819716"/>
              <a:gd name="connsiteY4" fmla="*/ 1071397 h 4846943"/>
              <a:gd name="connsiteX5" fmla="*/ 5314065 w 5819716"/>
              <a:gd name="connsiteY5" fmla="*/ 1748290 h 4846943"/>
              <a:gd name="connsiteX6" fmla="*/ 4459041 w 5819716"/>
              <a:gd name="connsiteY6" fmla="*/ 2615189 h 4846943"/>
              <a:gd name="connsiteX7" fmla="*/ 4625296 w 5819716"/>
              <a:gd name="connsiteY7" fmla="*/ 3446462 h 4846943"/>
              <a:gd name="connsiteX8" fmla="*/ 5622823 w 5819716"/>
              <a:gd name="connsiteY8" fmla="*/ 3600841 h 4846943"/>
              <a:gd name="connsiteX9" fmla="*/ 5480319 w 5819716"/>
              <a:gd name="connsiteY9" fmla="*/ 4800249 h 4846943"/>
              <a:gd name="connsiteX10" fmla="*/ 3782148 w 5819716"/>
              <a:gd name="connsiteY10" fmla="*/ 3885849 h 4846943"/>
              <a:gd name="connsiteX11" fmla="*/ 2939000 w 5819716"/>
              <a:gd name="connsiteY11" fmla="*/ 3826472 h 4846943"/>
              <a:gd name="connsiteX12" fmla="*/ 2190854 w 5819716"/>
              <a:gd name="connsiteY12" fmla="*/ 4835875 h 4846943"/>
              <a:gd name="connsiteX13" fmla="*/ 872693 w 5819716"/>
              <a:gd name="connsiteY13" fmla="*/ 4087729 h 4846943"/>
              <a:gd name="connsiteX14" fmla="*/ 2226480 w 5819716"/>
              <a:gd name="connsiteY14" fmla="*/ 3042701 h 4846943"/>
              <a:gd name="connsiteX15" fmla="*/ 1953348 w 5819716"/>
              <a:gd name="connsiteY15" fmla="*/ 2342057 h 4846943"/>
              <a:gd name="connsiteX16" fmla="*/ 195800 w 5819716"/>
              <a:gd name="connsiteY16" fmla="*/ 2128301 h 4846943"/>
              <a:gd name="connsiteX17" fmla="*/ 373930 w 5819716"/>
              <a:gd name="connsiteY17" fmla="*/ 1237651 h 4846943"/>
              <a:gd name="connsiteX18" fmla="*/ 1846470 w 5819716"/>
              <a:gd name="connsiteY18" fmla="*/ 1558285 h 4846943"/>
              <a:gd name="connsiteX19" fmla="*/ 2190854 w 5819716"/>
              <a:gd name="connsiteY19" fmla="*/ 1213901 h 4846943"/>
              <a:gd name="connsiteX20" fmla="*/ 1882096 w 5819716"/>
              <a:gd name="connsiteY20" fmla="*/ 180747 h 4846943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314065 w 5819716"/>
              <a:gd name="connsiteY5" fmla="*/ 1742268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459041 w 5819716"/>
              <a:gd name="connsiteY6" fmla="*/ 2609167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19716"/>
              <a:gd name="connsiteY0" fmla="*/ 174725 h 4840921"/>
              <a:gd name="connsiteX1" fmla="*/ 3140880 w 5819716"/>
              <a:gd name="connsiteY1" fmla="*/ 79723 h 4840921"/>
              <a:gd name="connsiteX2" fmla="*/ 3509015 w 5819716"/>
              <a:gd name="connsiteY2" fmla="*/ 994122 h 4840921"/>
              <a:gd name="connsiteX3" fmla="*/ 4043405 w 5819716"/>
              <a:gd name="connsiteY3" fmla="*/ 1338507 h 4840921"/>
              <a:gd name="connsiteX4" fmla="*/ 4589670 w 5819716"/>
              <a:gd name="connsiteY4" fmla="*/ 1065375 h 4840921"/>
              <a:gd name="connsiteX5" fmla="*/ 5183436 w 5819716"/>
              <a:gd name="connsiteY5" fmla="*/ 2003525 h 4840921"/>
              <a:gd name="connsiteX6" fmla="*/ 4637171 w 5819716"/>
              <a:gd name="connsiteY6" fmla="*/ 2727920 h 4840921"/>
              <a:gd name="connsiteX7" fmla="*/ 4625296 w 5819716"/>
              <a:gd name="connsiteY7" fmla="*/ 3440440 h 4840921"/>
              <a:gd name="connsiteX8" fmla="*/ 5622823 w 5819716"/>
              <a:gd name="connsiteY8" fmla="*/ 3594819 h 4840921"/>
              <a:gd name="connsiteX9" fmla="*/ 5480319 w 5819716"/>
              <a:gd name="connsiteY9" fmla="*/ 4794227 h 4840921"/>
              <a:gd name="connsiteX10" fmla="*/ 3782148 w 5819716"/>
              <a:gd name="connsiteY10" fmla="*/ 3879827 h 4840921"/>
              <a:gd name="connsiteX11" fmla="*/ 2939000 w 5819716"/>
              <a:gd name="connsiteY11" fmla="*/ 3820450 h 4840921"/>
              <a:gd name="connsiteX12" fmla="*/ 2190854 w 5819716"/>
              <a:gd name="connsiteY12" fmla="*/ 4829853 h 4840921"/>
              <a:gd name="connsiteX13" fmla="*/ 872693 w 5819716"/>
              <a:gd name="connsiteY13" fmla="*/ 4081707 h 4840921"/>
              <a:gd name="connsiteX14" fmla="*/ 2226480 w 5819716"/>
              <a:gd name="connsiteY14" fmla="*/ 3036679 h 4840921"/>
              <a:gd name="connsiteX15" fmla="*/ 1953348 w 5819716"/>
              <a:gd name="connsiteY15" fmla="*/ 2336035 h 4840921"/>
              <a:gd name="connsiteX16" fmla="*/ 195800 w 5819716"/>
              <a:gd name="connsiteY16" fmla="*/ 2122279 h 4840921"/>
              <a:gd name="connsiteX17" fmla="*/ 373930 w 5819716"/>
              <a:gd name="connsiteY17" fmla="*/ 1231629 h 4840921"/>
              <a:gd name="connsiteX18" fmla="*/ 1846470 w 5819716"/>
              <a:gd name="connsiteY18" fmla="*/ 1552263 h 4840921"/>
              <a:gd name="connsiteX19" fmla="*/ 2190854 w 5819716"/>
              <a:gd name="connsiteY19" fmla="*/ 1207879 h 4840921"/>
              <a:gd name="connsiteX20" fmla="*/ 1882096 w 5819716"/>
              <a:gd name="connsiteY20" fmla="*/ 174725 h 4840921"/>
              <a:gd name="connsiteX0" fmla="*/ 1882096 w 5809832"/>
              <a:gd name="connsiteY0" fmla="*/ 174725 h 4841399"/>
              <a:gd name="connsiteX1" fmla="*/ 3140880 w 5809832"/>
              <a:gd name="connsiteY1" fmla="*/ 79723 h 4841399"/>
              <a:gd name="connsiteX2" fmla="*/ 3509015 w 5809832"/>
              <a:gd name="connsiteY2" fmla="*/ 994122 h 4841399"/>
              <a:gd name="connsiteX3" fmla="*/ 4043405 w 5809832"/>
              <a:gd name="connsiteY3" fmla="*/ 1338507 h 4841399"/>
              <a:gd name="connsiteX4" fmla="*/ 4589670 w 5809832"/>
              <a:gd name="connsiteY4" fmla="*/ 1065375 h 4841399"/>
              <a:gd name="connsiteX5" fmla="*/ 5183436 w 5809832"/>
              <a:gd name="connsiteY5" fmla="*/ 2003525 h 4841399"/>
              <a:gd name="connsiteX6" fmla="*/ 4637171 w 5809832"/>
              <a:gd name="connsiteY6" fmla="*/ 2727920 h 4841399"/>
              <a:gd name="connsiteX7" fmla="*/ 4803426 w 5809832"/>
              <a:gd name="connsiteY7" fmla="*/ 3345437 h 4841399"/>
              <a:gd name="connsiteX8" fmla="*/ 5622823 w 5809832"/>
              <a:gd name="connsiteY8" fmla="*/ 3594819 h 4841399"/>
              <a:gd name="connsiteX9" fmla="*/ 5480319 w 5809832"/>
              <a:gd name="connsiteY9" fmla="*/ 4794227 h 4841399"/>
              <a:gd name="connsiteX10" fmla="*/ 3782148 w 5809832"/>
              <a:gd name="connsiteY10" fmla="*/ 3879827 h 4841399"/>
              <a:gd name="connsiteX11" fmla="*/ 2939000 w 5809832"/>
              <a:gd name="connsiteY11" fmla="*/ 3820450 h 4841399"/>
              <a:gd name="connsiteX12" fmla="*/ 2190854 w 5809832"/>
              <a:gd name="connsiteY12" fmla="*/ 4829853 h 4841399"/>
              <a:gd name="connsiteX13" fmla="*/ 872693 w 5809832"/>
              <a:gd name="connsiteY13" fmla="*/ 4081707 h 4841399"/>
              <a:gd name="connsiteX14" fmla="*/ 2226480 w 5809832"/>
              <a:gd name="connsiteY14" fmla="*/ 3036679 h 4841399"/>
              <a:gd name="connsiteX15" fmla="*/ 1953348 w 5809832"/>
              <a:gd name="connsiteY15" fmla="*/ 2336035 h 4841399"/>
              <a:gd name="connsiteX16" fmla="*/ 195800 w 5809832"/>
              <a:gd name="connsiteY16" fmla="*/ 2122279 h 4841399"/>
              <a:gd name="connsiteX17" fmla="*/ 373930 w 5809832"/>
              <a:gd name="connsiteY17" fmla="*/ 1231629 h 4841399"/>
              <a:gd name="connsiteX18" fmla="*/ 1846470 w 5809832"/>
              <a:gd name="connsiteY18" fmla="*/ 1552263 h 4841399"/>
              <a:gd name="connsiteX19" fmla="*/ 2190854 w 5809832"/>
              <a:gd name="connsiteY19" fmla="*/ 1207879 h 4841399"/>
              <a:gd name="connsiteX20" fmla="*/ 1882096 w 5809832"/>
              <a:gd name="connsiteY20" fmla="*/ 174725 h 4841399"/>
              <a:gd name="connsiteX0" fmla="*/ 1882096 w 5704276"/>
              <a:gd name="connsiteY0" fmla="*/ 174725 h 4832827"/>
              <a:gd name="connsiteX1" fmla="*/ 3140880 w 5704276"/>
              <a:gd name="connsiteY1" fmla="*/ 79723 h 4832827"/>
              <a:gd name="connsiteX2" fmla="*/ 3509015 w 5704276"/>
              <a:gd name="connsiteY2" fmla="*/ 994122 h 4832827"/>
              <a:gd name="connsiteX3" fmla="*/ 4043405 w 5704276"/>
              <a:gd name="connsiteY3" fmla="*/ 1338507 h 4832827"/>
              <a:gd name="connsiteX4" fmla="*/ 4589670 w 5704276"/>
              <a:gd name="connsiteY4" fmla="*/ 1065375 h 4832827"/>
              <a:gd name="connsiteX5" fmla="*/ 5183436 w 5704276"/>
              <a:gd name="connsiteY5" fmla="*/ 2003525 h 4832827"/>
              <a:gd name="connsiteX6" fmla="*/ 4637171 w 5704276"/>
              <a:gd name="connsiteY6" fmla="*/ 2727920 h 4832827"/>
              <a:gd name="connsiteX7" fmla="*/ 4803426 w 5704276"/>
              <a:gd name="connsiteY7" fmla="*/ 3345437 h 4832827"/>
              <a:gd name="connsiteX8" fmla="*/ 5622823 w 5704276"/>
              <a:gd name="connsiteY8" fmla="*/ 3594819 h 4832827"/>
              <a:gd name="connsiteX9" fmla="*/ 5290314 w 5704276"/>
              <a:gd name="connsiteY9" fmla="*/ 4497344 h 4832827"/>
              <a:gd name="connsiteX10" fmla="*/ 3782148 w 5704276"/>
              <a:gd name="connsiteY10" fmla="*/ 3879827 h 4832827"/>
              <a:gd name="connsiteX11" fmla="*/ 2939000 w 5704276"/>
              <a:gd name="connsiteY11" fmla="*/ 3820450 h 4832827"/>
              <a:gd name="connsiteX12" fmla="*/ 2190854 w 5704276"/>
              <a:gd name="connsiteY12" fmla="*/ 4829853 h 4832827"/>
              <a:gd name="connsiteX13" fmla="*/ 872693 w 5704276"/>
              <a:gd name="connsiteY13" fmla="*/ 4081707 h 4832827"/>
              <a:gd name="connsiteX14" fmla="*/ 2226480 w 5704276"/>
              <a:gd name="connsiteY14" fmla="*/ 3036679 h 4832827"/>
              <a:gd name="connsiteX15" fmla="*/ 1953348 w 5704276"/>
              <a:gd name="connsiteY15" fmla="*/ 2336035 h 4832827"/>
              <a:gd name="connsiteX16" fmla="*/ 195800 w 5704276"/>
              <a:gd name="connsiteY16" fmla="*/ 2122279 h 4832827"/>
              <a:gd name="connsiteX17" fmla="*/ 373930 w 5704276"/>
              <a:gd name="connsiteY17" fmla="*/ 1231629 h 4832827"/>
              <a:gd name="connsiteX18" fmla="*/ 1846470 w 5704276"/>
              <a:gd name="connsiteY18" fmla="*/ 1552263 h 4832827"/>
              <a:gd name="connsiteX19" fmla="*/ 2190854 w 5704276"/>
              <a:gd name="connsiteY19" fmla="*/ 1207879 h 4832827"/>
              <a:gd name="connsiteX20" fmla="*/ 1882096 w 5704276"/>
              <a:gd name="connsiteY20" fmla="*/ 174725 h 4832827"/>
              <a:gd name="connsiteX0" fmla="*/ 1882096 w 5644673"/>
              <a:gd name="connsiteY0" fmla="*/ 174725 h 4832827"/>
              <a:gd name="connsiteX1" fmla="*/ 3140880 w 5644673"/>
              <a:gd name="connsiteY1" fmla="*/ 79723 h 4832827"/>
              <a:gd name="connsiteX2" fmla="*/ 3509015 w 5644673"/>
              <a:gd name="connsiteY2" fmla="*/ 994122 h 4832827"/>
              <a:gd name="connsiteX3" fmla="*/ 4043405 w 5644673"/>
              <a:gd name="connsiteY3" fmla="*/ 1338507 h 4832827"/>
              <a:gd name="connsiteX4" fmla="*/ 4589670 w 5644673"/>
              <a:gd name="connsiteY4" fmla="*/ 1065375 h 4832827"/>
              <a:gd name="connsiteX5" fmla="*/ 5183436 w 5644673"/>
              <a:gd name="connsiteY5" fmla="*/ 2003525 h 4832827"/>
              <a:gd name="connsiteX6" fmla="*/ 4637171 w 5644673"/>
              <a:gd name="connsiteY6" fmla="*/ 2727920 h 4832827"/>
              <a:gd name="connsiteX7" fmla="*/ 4803426 w 5644673"/>
              <a:gd name="connsiteY7" fmla="*/ 3345437 h 4832827"/>
              <a:gd name="connsiteX8" fmla="*/ 5622823 w 5644673"/>
              <a:gd name="connsiteY8" fmla="*/ 3594819 h 4832827"/>
              <a:gd name="connsiteX9" fmla="*/ 5290314 w 5644673"/>
              <a:gd name="connsiteY9" fmla="*/ 4497344 h 4832827"/>
              <a:gd name="connsiteX10" fmla="*/ 4055280 w 5644673"/>
              <a:gd name="connsiteY10" fmla="*/ 4176711 h 4832827"/>
              <a:gd name="connsiteX11" fmla="*/ 2939000 w 5644673"/>
              <a:gd name="connsiteY11" fmla="*/ 3820450 h 4832827"/>
              <a:gd name="connsiteX12" fmla="*/ 2190854 w 5644673"/>
              <a:gd name="connsiteY12" fmla="*/ 4829853 h 4832827"/>
              <a:gd name="connsiteX13" fmla="*/ 872693 w 5644673"/>
              <a:gd name="connsiteY13" fmla="*/ 4081707 h 4832827"/>
              <a:gd name="connsiteX14" fmla="*/ 2226480 w 5644673"/>
              <a:gd name="connsiteY14" fmla="*/ 3036679 h 4832827"/>
              <a:gd name="connsiteX15" fmla="*/ 1953348 w 5644673"/>
              <a:gd name="connsiteY15" fmla="*/ 2336035 h 4832827"/>
              <a:gd name="connsiteX16" fmla="*/ 195800 w 5644673"/>
              <a:gd name="connsiteY16" fmla="*/ 2122279 h 4832827"/>
              <a:gd name="connsiteX17" fmla="*/ 373930 w 5644673"/>
              <a:gd name="connsiteY17" fmla="*/ 1231629 h 4832827"/>
              <a:gd name="connsiteX18" fmla="*/ 1846470 w 5644673"/>
              <a:gd name="connsiteY18" fmla="*/ 1552263 h 4832827"/>
              <a:gd name="connsiteX19" fmla="*/ 2190854 w 5644673"/>
              <a:gd name="connsiteY19" fmla="*/ 1207879 h 4832827"/>
              <a:gd name="connsiteX20" fmla="*/ 1882096 w 5644673"/>
              <a:gd name="connsiteY20" fmla="*/ 174725 h 4832827"/>
              <a:gd name="connsiteX0" fmla="*/ 1882096 w 5644673"/>
              <a:gd name="connsiteY0" fmla="*/ 174725 h 4829871"/>
              <a:gd name="connsiteX1" fmla="*/ 3140880 w 5644673"/>
              <a:gd name="connsiteY1" fmla="*/ 79723 h 4829871"/>
              <a:gd name="connsiteX2" fmla="*/ 3509015 w 5644673"/>
              <a:gd name="connsiteY2" fmla="*/ 994122 h 4829871"/>
              <a:gd name="connsiteX3" fmla="*/ 4043405 w 5644673"/>
              <a:gd name="connsiteY3" fmla="*/ 1338507 h 4829871"/>
              <a:gd name="connsiteX4" fmla="*/ 4589670 w 5644673"/>
              <a:gd name="connsiteY4" fmla="*/ 1065375 h 4829871"/>
              <a:gd name="connsiteX5" fmla="*/ 5183436 w 5644673"/>
              <a:gd name="connsiteY5" fmla="*/ 2003525 h 4829871"/>
              <a:gd name="connsiteX6" fmla="*/ 4637171 w 5644673"/>
              <a:gd name="connsiteY6" fmla="*/ 2727920 h 4829871"/>
              <a:gd name="connsiteX7" fmla="*/ 4803426 w 5644673"/>
              <a:gd name="connsiteY7" fmla="*/ 3345437 h 4829871"/>
              <a:gd name="connsiteX8" fmla="*/ 5622823 w 5644673"/>
              <a:gd name="connsiteY8" fmla="*/ 3594819 h 4829871"/>
              <a:gd name="connsiteX9" fmla="*/ 5290314 w 5644673"/>
              <a:gd name="connsiteY9" fmla="*/ 4497344 h 4829871"/>
              <a:gd name="connsiteX10" fmla="*/ 4055280 w 5644673"/>
              <a:gd name="connsiteY10" fmla="*/ 4176711 h 4829871"/>
              <a:gd name="connsiteX11" fmla="*/ 3140881 w 5644673"/>
              <a:gd name="connsiteY11" fmla="*/ 4105458 h 4829871"/>
              <a:gd name="connsiteX12" fmla="*/ 2190854 w 5644673"/>
              <a:gd name="connsiteY12" fmla="*/ 4829853 h 4829871"/>
              <a:gd name="connsiteX13" fmla="*/ 872693 w 5644673"/>
              <a:gd name="connsiteY13" fmla="*/ 4081707 h 4829871"/>
              <a:gd name="connsiteX14" fmla="*/ 2226480 w 5644673"/>
              <a:gd name="connsiteY14" fmla="*/ 3036679 h 4829871"/>
              <a:gd name="connsiteX15" fmla="*/ 1953348 w 5644673"/>
              <a:gd name="connsiteY15" fmla="*/ 2336035 h 4829871"/>
              <a:gd name="connsiteX16" fmla="*/ 195800 w 5644673"/>
              <a:gd name="connsiteY16" fmla="*/ 2122279 h 4829871"/>
              <a:gd name="connsiteX17" fmla="*/ 373930 w 5644673"/>
              <a:gd name="connsiteY17" fmla="*/ 1231629 h 4829871"/>
              <a:gd name="connsiteX18" fmla="*/ 1846470 w 5644673"/>
              <a:gd name="connsiteY18" fmla="*/ 1552263 h 4829871"/>
              <a:gd name="connsiteX19" fmla="*/ 2190854 w 5644673"/>
              <a:gd name="connsiteY19" fmla="*/ 1207879 h 4829871"/>
              <a:gd name="connsiteX20" fmla="*/ 1882096 w 5644673"/>
              <a:gd name="connsiteY20" fmla="*/ 174725 h 4829871"/>
              <a:gd name="connsiteX0" fmla="*/ 1882096 w 5644673"/>
              <a:gd name="connsiteY0" fmla="*/ 174725 h 4835290"/>
              <a:gd name="connsiteX1" fmla="*/ 3140880 w 5644673"/>
              <a:gd name="connsiteY1" fmla="*/ 79723 h 4835290"/>
              <a:gd name="connsiteX2" fmla="*/ 3509015 w 5644673"/>
              <a:gd name="connsiteY2" fmla="*/ 994122 h 4835290"/>
              <a:gd name="connsiteX3" fmla="*/ 4043405 w 5644673"/>
              <a:gd name="connsiteY3" fmla="*/ 1338507 h 4835290"/>
              <a:gd name="connsiteX4" fmla="*/ 4589670 w 5644673"/>
              <a:gd name="connsiteY4" fmla="*/ 1065375 h 4835290"/>
              <a:gd name="connsiteX5" fmla="*/ 5183436 w 5644673"/>
              <a:gd name="connsiteY5" fmla="*/ 2003525 h 4835290"/>
              <a:gd name="connsiteX6" fmla="*/ 4637171 w 5644673"/>
              <a:gd name="connsiteY6" fmla="*/ 2727920 h 4835290"/>
              <a:gd name="connsiteX7" fmla="*/ 4803426 w 5644673"/>
              <a:gd name="connsiteY7" fmla="*/ 3345437 h 4835290"/>
              <a:gd name="connsiteX8" fmla="*/ 5622823 w 5644673"/>
              <a:gd name="connsiteY8" fmla="*/ 3594819 h 4835290"/>
              <a:gd name="connsiteX9" fmla="*/ 5290314 w 5644673"/>
              <a:gd name="connsiteY9" fmla="*/ 4497344 h 4835290"/>
              <a:gd name="connsiteX10" fmla="*/ 4055280 w 5644673"/>
              <a:gd name="connsiteY10" fmla="*/ 4176711 h 4835290"/>
              <a:gd name="connsiteX11" fmla="*/ 3140881 w 5644673"/>
              <a:gd name="connsiteY11" fmla="*/ 4105458 h 4835290"/>
              <a:gd name="connsiteX12" fmla="*/ 2190854 w 5644673"/>
              <a:gd name="connsiteY12" fmla="*/ 4829853 h 4835290"/>
              <a:gd name="connsiteX13" fmla="*/ 1822719 w 5644673"/>
              <a:gd name="connsiteY13" fmla="*/ 3666071 h 4835290"/>
              <a:gd name="connsiteX14" fmla="*/ 2226480 w 5644673"/>
              <a:gd name="connsiteY14" fmla="*/ 3036679 h 4835290"/>
              <a:gd name="connsiteX15" fmla="*/ 1953348 w 5644673"/>
              <a:gd name="connsiteY15" fmla="*/ 2336035 h 4835290"/>
              <a:gd name="connsiteX16" fmla="*/ 195800 w 5644673"/>
              <a:gd name="connsiteY16" fmla="*/ 2122279 h 4835290"/>
              <a:gd name="connsiteX17" fmla="*/ 373930 w 5644673"/>
              <a:gd name="connsiteY17" fmla="*/ 1231629 h 4835290"/>
              <a:gd name="connsiteX18" fmla="*/ 1846470 w 5644673"/>
              <a:gd name="connsiteY18" fmla="*/ 1552263 h 4835290"/>
              <a:gd name="connsiteX19" fmla="*/ 2190854 w 5644673"/>
              <a:gd name="connsiteY19" fmla="*/ 1207879 h 4835290"/>
              <a:gd name="connsiteX20" fmla="*/ 1882096 w 5644673"/>
              <a:gd name="connsiteY20" fmla="*/ 174725 h 4835290"/>
              <a:gd name="connsiteX0" fmla="*/ 1573490 w 5336067"/>
              <a:gd name="connsiteY0" fmla="*/ 174725 h 4835290"/>
              <a:gd name="connsiteX1" fmla="*/ 2832274 w 5336067"/>
              <a:gd name="connsiteY1" fmla="*/ 79723 h 4835290"/>
              <a:gd name="connsiteX2" fmla="*/ 3200409 w 5336067"/>
              <a:gd name="connsiteY2" fmla="*/ 994122 h 4835290"/>
              <a:gd name="connsiteX3" fmla="*/ 3734799 w 5336067"/>
              <a:gd name="connsiteY3" fmla="*/ 1338507 h 4835290"/>
              <a:gd name="connsiteX4" fmla="*/ 4281064 w 5336067"/>
              <a:gd name="connsiteY4" fmla="*/ 1065375 h 4835290"/>
              <a:gd name="connsiteX5" fmla="*/ 4874830 w 5336067"/>
              <a:gd name="connsiteY5" fmla="*/ 2003525 h 4835290"/>
              <a:gd name="connsiteX6" fmla="*/ 4328565 w 5336067"/>
              <a:gd name="connsiteY6" fmla="*/ 2727920 h 4835290"/>
              <a:gd name="connsiteX7" fmla="*/ 4494820 w 5336067"/>
              <a:gd name="connsiteY7" fmla="*/ 3345437 h 4835290"/>
              <a:gd name="connsiteX8" fmla="*/ 5314217 w 5336067"/>
              <a:gd name="connsiteY8" fmla="*/ 3594819 h 4835290"/>
              <a:gd name="connsiteX9" fmla="*/ 4981708 w 5336067"/>
              <a:gd name="connsiteY9" fmla="*/ 4497344 h 4835290"/>
              <a:gd name="connsiteX10" fmla="*/ 3746674 w 5336067"/>
              <a:gd name="connsiteY10" fmla="*/ 4176711 h 4835290"/>
              <a:gd name="connsiteX11" fmla="*/ 2832275 w 5336067"/>
              <a:gd name="connsiteY11" fmla="*/ 4105458 h 4835290"/>
              <a:gd name="connsiteX12" fmla="*/ 1882248 w 5336067"/>
              <a:gd name="connsiteY12" fmla="*/ 4829853 h 4835290"/>
              <a:gd name="connsiteX13" fmla="*/ 1514113 w 5336067"/>
              <a:gd name="connsiteY13" fmla="*/ 3666071 h 4835290"/>
              <a:gd name="connsiteX14" fmla="*/ 1917874 w 5336067"/>
              <a:gd name="connsiteY14" fmla="*/ 3036679 h 4835290"/>
              <a:gd name="connsiteX15" fmla="*/ 1644742 w 5336067"/>
              <a:gd name="connsiteY15" fmla="*/ 2336035 h 4835290"/>
              <a:gd name="connsiteX16" fmla="*/ 397833 w 5336067"/>
              <a:gd name="connsiteY16" fmla="*/ 2407286 h 4835290"/>
              <a:gd name="connsiteX17" fmla="*/ 65324 w 5336067"/>
              <a:gd name="connsiteY17" fmla="*/ 1231629 h 4835290"/>
              <a:gd name="connsiteX18" fmla="*/ 1537864 w 5336067"/>
              <a:gd name="connsiteY18" fmla="*/ 1552263 h 4835290"/>
              <a:gd name="connsiteX19" fmla="*/ 1882248 w 5336067"/>
              <a:gd name="connsiteY19" fmla="*/ 1207879 h 4835290"/>
              <a:gd name="connsiteX20" fmla="*/ 1573490 w 5336067"/>
              <a:gd name="connsiteY20" fmla="*/ 174725 h 4835290"/>
              <a:gd name="connsiteX0" fmla="*/ 1271030 w 5033607"/>
              <a:gd name="connsiteY0" fmla="*/ 174725 h 4835290"/>
              <a:gd name="connsiteX1" fmla="*/ 2529814 w 5033607"/>
              <a:gd name="connsiteY1" fmla="*/ 79723 h 4835290"/>
              <a:gd name="connsiteX2" fmla="*/ 2897949 w 5033607"/>
              <a:gd name="connsiteY2" fmla="*/ 994122 h 4835290"/>
              <a:gd name="connsiteX3" fmla="*/ 3432339 w 5033607"/>
              <a:gd name="connsiteY3" fmla="*/ 1338507 h 4835290"/>
              <a:gd name="connsiteX4" fmla="*/ 3978604 w 5033607"/>
              <a:gd name="connsiteY4" fmla="*/ 1065375 h 4835290"/>
              <a:gd name="connsiteX5" fmla="*/ 4572370 w 5033607"/>
              <a:gd name="connsiteY5" fmla="*/ 2003525 h 4835290"/>
              <a:gd name="connsiteX6" fmla="*/ 4026105 w 5033607"/>
              <a:gd name="connsiteY6" fmla="*/ 2727920 h 4835290"/>
              <a:gd name="connsiteX7" fmla="*/ 4192360 w 5033607"/>
              <a:gd name="connsiteY7" fmla="*/ 3345437 h 4835290"/>
              <a:gd name="connsiteX8" fmla="*/ 5011757 w 5033607"/>
              <a:gd name="connsiteY8" fmla="*/ 3594819 h 4835290"/>
              <a:gd name="connsiteX9" fmla="*/ 4679248 w 5033607"/>
              <a:gd name="connsiteY9" fmla="*/ 4497344 h 4835290"/>
              <a:gd name="connsiteX10" fmla="*/ 3444214 w 5033607"/>
              <a:gd name="connsiteY10" fmla="*/ 4176711 h 4835290"/>
              <a:gd name="connsiteX11" fmla="*/ 2529815 w 5033607"/>
              <a:gd name="connsiteY11" fmla="*/ 4105458 h 4835290"/>
              <a:gd name="connsiteX12" fmla="*/ 1579788 w 5033607"/>
              <a:gd name="connsiteY12" fmla="*/ 4829853 h 4835290"/>
              <a:gd name="connsiteX13" fmla="*/ 1211653 w 5033607"/>
              <a:gd name="connsiteY13" fmla="*/ 3666071 h 4835290"/>
              <a:gd name="connsiteX14" fmla="*/ 1615414 w 5033607"/>
              <a:gd name="connsiteY14" fmla="*/ 3036679 h 4835290"/>
              <a:gd name="connsiteX15" fmla="*/ 1342282 w 5033607"/>
              <a:gd name="connsiteY15" fmla="*/ 2336035 h 4835290"/>
              <a:gd name="connsiteX16" fmla="*/ 95373 w 5033607"/>
              <a:gd name="connsiteY16" fmla="*/ 2407286 h 4835290"/>
              <a:gd name="connsiteX17" fmla="*/ 214126 w 5033607"/>
              <a:gd name="connsiteY17" fmla="*/ 1326632 h 4835290"/>
              <a:gd name="connsiteX18" fmla="*/ 1235404 w 5033607"/>
              <a:gd name="connsiteY18" fmla="*/ 1552263 h 4835290"/>
              <a:gd name="connsiteX19" fmla="*/ 1579788 w 5033607"/>
              <a:gd name="connsiteY19" fmla="*/ 1207879 h 4835290"/>
              <a:gd name="connsiteX20" fmla="*/ 1271030 w 5033607"/>
              <a:gd name="connsiteY20" fmla="*/ 174725 h 4835290"/>
              <a:gd name="connsiteX0" fmla="*/ 1263184 w 5025761"/>
              <a:gd name="connsiteY0" fmla="*/ 174725 h 4835290"/>
              <a:gd name="connsiteX1" fmla="*/ 2521968 w 5025761"/>
              <a:gd name="connsiteY1" fmla="*/ 79723 h 4835290"/>
              <a:gd name="connsiteX2" fmla="*/ 2890103 w 5025761"/>
              <a:gd name="connsiteY2" fmla="*/ 994122 h 4835290"/>
              <a:gd name="connsiteX3" fmla="*/ 3424493 w 5025761"/>
              <a:gd name="connsiteY3" fmla="*/ 1338507 h 4835290"/>
              <a:gd name="connsiteX4" fmla="*/ 3970758 w 5025761"/>
              <a:gd name="connsiteY4" fmla="*/ 1065375 h 4835290"/>
              <a:gd name="connsiteX5" fmla="*/ 4564524 w 5025761"/>
              <a:gd name="connsiteY5" fmla="*/ 2003525 h 4835290"/>
              <a:gd name="connsiteX6" fmla="*/ 4018259 w 5025761"/>
              <a:gd name="connsiteY6" fmla="*/ 2727920 h 4835290"/>
              <a:gd name="connsiteX7" fmla="*/ 4184514 w 5025761"/>
              <a:gd name="connsiteY7" fmla="*/ 3345437 h 4835290"/>
              <a:gd name="connsiteX8" fmla="*/ 5003911 w 5025761"/>
              <a:gd name="connsiteY8" fmla="*/ 3594819 h 4835290"/>
              <a:gd name="connsiteX9" fmla="*/ 4671402 w 5025761"/>
              <a:gd name="connsiteY9" fmla="*/ 4497344 h 4835290"/>
              <a:gd name="connsiteX10" fmla="*/ 3436368 w 5025761"/>
              <a:gd name="connsiteY10" fmla="*/ 4176711 h 4835290"/>
              <a:gd name="connsiteX11" fmla="*/ 2521969 w 5025761"/>
              <a:gd name="connsiteY11" fmla="*/ 4105458 h 4835290"/>
              <a:gd name="connsiteX12" fmla="*/ 1571942 w 5025761"/>
              <a:gd name="connsiteY12" fmla="*/ 4829853 h 4835290"/>
              <a:gd name="connsiteX13" fmla="*/ 1203807 w 5025761"/>
              <a:gd name="connsiteY13" fmla="*/ 3666071 h 4835290"/>
              <a:gd name="connsiteX14" fmla="*/ 1607568 w 5025761"/>
              <a:gd name="connsiteY14" fmla="*/ 3036679 h 4835290"/>
              <a:gd name="connsiteX15" fmla="*/ 1334436 w 5025761"/>
              <a:gd name="connsiteY15" fmla="*/ 2336035 h 4835290"/>
              <a:gd name="connsiteX16" fmla="*/ 87527 w 5025761"/>
              <a:gd name="connsiteY16" fmla="*/ 2407286 h 4835290"/>
              <a:gd name="connsiteX17" fmla="*/ 206280 w 5025761"/>
              <a:gd name="connsiteY17" fmla="*/ 1326632 h 4835290"/>
              <a:gd name="connsiteX18" fmla="*/ 1025678 w 5025761"/>
              <a:gd name="connsiteY18" fmla="*/ 1350383 h 4835290"/>
              <a:gd name="connsiteX19" fmla="*/ 1571942 w 5025761"/>
              <a:gd name="connsiteY19" fmla="*/ 1207879 h 4835290"/>
              <a:gd name="connsiteX20" fmla="*/ 1263184 w 5025761"/>
              <a:gd name="connsiteY20" fmla="*/ 174725 h 4835290"/>
              <a:gd name="connsiteX0" fmla="*/ 1263184 w 5025761"/>
              <a:gd name="connsiteY0" fmla="*/ 164292 h 4824857"/>
              <a:gd name="connsiteX1" fmla="*/ 2521968 w 5025761"/>
              <a:gd name="connsiteY1" fmla="*/ 69290 h 4824857"/>
              <a:gd name="connsiteX2" fmla="*/ 2890103 w 5025761"/>
              <a:gd name="connsiteY2" fmla="*/ 983689 h 4824857"/>
              <a:gd name="connsiteX3" fmla="*/ 3424493 w 5025761"/>
              <a:gd name="connsiteY3" fmla="*/ 1328074 h 4824857"/>
              <a:gd name="connsiteX4" fmla="*/ 3970758 w 5025761"/>
              <a:gd name="connsiteY4" fmla="*/ 1054942 h 4824857"/>
              <a:gd name="connsiteX5" fmla="*/ 4564524 w 5025761"/>
              <a:gd name="connsiteY5" fmla="*/ 1993092 h 4824857"/>
              <a:gd name="connsiteX6" fmla="*/ 4018259 w 5025761"/>
              <a:gd name="connsiteY6" fmla="*/ 2717487 h 4824857"/>
              <a:gd name="connsiteX7" fmla="*/ 4184514 w 5025761"/>
              <a:gd name="connsiteY7" fmla="*/ 3335004 h 4824857"/>
              <a:gd name="connsiteX8" fmla="*/ 5003911 w 5025761"/>
              <a:gd name="connsiteY8" fmla="*/ 3584386 h 4824857"/>
              <a:gd name="connsiteX9" fmla="*/ 4671402 w 5025761"/>
              <a:gd name="connsiteY9" fmla="*/ 4486911 h 4824857"/>
              <a:gd name="connsiteX10" fmla="*/ 3436368 w 5025761"/>
              <a:gd name="connsiteY10" fmla="*/ 4166278 h 4824857"/>
              <a:gd name="connsiteX11" fmla="*/ 2521969 w 5025761"/>
              <a:gd name="connsiteY11" fmla="*/ 4095025 h 4824857"/>
              <a:gd name="connsiteX12" fmla="*/ 1571942 w 5025761"/>
              <a:gd name="connsiteY12" fmla="*/ 4819420 h 4824857"/>
              <a:gd name="connsiteX13" fmla="*/ 1203807 w 5025761"/>
              <a:gd name="connsiteY13" fmla="*/ 3655638 h 4824857"/>
              <a:gd name="connsiteX14" fmla="*/ 1607568 w 5025761"/>
              <a:gd name="connsiteY14" fmla="*/ 3026246 h 4824857"/>
              <a:gd name="connsiteX15" fmla="*/ 1334436 w 5025761"/>
              <a:gd name="connsiteY15" fmla="*/ 2325602 h 4824857"/>
              <a:gd name="connsiteX16" fmla="*/ 87527 w 5025761"/>
              <a:gd name="connsiteY16" fmla="*/ 2396853 h 4824857"/>
              <a:gd name="connsiteX17" fmla="*/ 206280 w 5025761"/>
              <a:gd name="connsiteY17" fmla="*/ 1316199 h 4824857"/>
              <a:gd name="connsiteX18" fmla="*/ 1025678 w 5025761"/>
              <a:gd name="connsiteY18" fmla="*/ 1339950 h 4824857"/>
              <a:gd name="connsiteX19" fmla="*/ 1275059 w 5025761"/>
              <a:gd name="connsiteY19" fmla="*/ 959940 h 4824857"/>
              <a:gd name="connsiteX20" fmla="*/ 1263184 w 5025761"/>
              <a:gd name="connsiteY20" fmla="*/ 164292 h 4824857"/>
              <a:gd name="connsiteX0" fmla="*/ 1465065 w 5025761"/>
              <a:gd name="connsiteY0" fmla="*/ 241485 h 4795172"/>
              <a:gd name="connsiteX1" fmla="*/ 2521968 w 5025761"/>
              <a:gd name="connsiteY1" fmla="*/ 39605 h 4795172"/>
              <a:gd name="connsiteX2" fmla="*/ 2890103 w 5025761"/>
              <a:gd name="connsiteY2" fmla="*/ 954004 h 4795172"/>
              <a:gd name="connsiteX3" fmla="*/ 3424493 w 5025761"/>
              <a:gd name="connsiteY3" fmla="*/ 1298389 h 4795172"/>
              <a:gd name="connsiteX4" fmla="*/ 3970758 w 5025761"/>
              <a:gd name="connsiteY4" fmla="*/ 1025257 h 4795172"/>
              <a:gd name="connsiteX5" fmla="*/ 4564524 w 5025761"/>
              <a:gd name="connsiteY5" fmla="*/ 1963407 h 4795172"/>
              <a:gd name="connsiteX6" fmla="*/ 4018259 w 5025761"/>
              <a:gd name="connsiteY6" fmla="*/ 2687802 h 4795172"/>
              <a:gd name="connsiteX7" fmla="*/ 4184514 w 5025761"/>
              <a:gd name="connsiteY7" fmla="*/ 3305319 h 4795172"/>
              <a:gd name="connsiteX8" fmla="*/ 5003911 w 5025761"/>
              <a:gd name="connsiteY8" fmla="*/ 3554701 h 4795172"/>
              <a:gd name="connsiteX9" fmla="*/ 4671402 w 5025761"/>
              <a:gd name="connsiteY9" fmla="*/ 4457226 h 4795172"/>
              <a:gd name="connsiteX10" fmla="*/ 3436368 w 5025761"/>
              <a:gd name="connsiteY10" fmla="*/ 4136593 h 4795172"/>
              <a:gd name="connsiteX11" fmla="*/ 2521969 w 5025761"/>
              <a:gd name="connsiteY11" fmla="*/ 4065340 h 4795172"/>
              <a:gd name="connsiteX12" fmla="*/ 1571942 w 5025761"/>
              <a:gd name="connsiteY12" fmla="*/ 4789735 h 4795172"/>
              <a:gd name="connsiteX13" fmla="*/ 1203807 w 5025761"/>
              <a:gd name="connsiteY13" fmla="*/ 3625953 h 4795172"/>
              <a:gd name="connsiteX14" fmla="*/ 1607568 w 5025761"/>
              <a:gd name="connsiteY14" fmla="*/ 2996561 h 4795172"/>
              <a:gd name="connsiteX15" fmla="*/ 1334436 w 5025761"/>
              <a:gd name="connsiteY15" fmla="*/ 2295917 h 4795172"/>
              <a:gd name="connsiteX16" fmla="*/ 87527 w 5025761"/>
              <a:gd name="connsiteY16" fmla="*/ 2367168 h 4795172"/>
              <a:gd name="connsiteX17" fmla="*/ 206280 w 5025761"/>
              <a:gd name="connsiteY17" fmla="*/ 1286514 h 4795172"/>
              <a:gd name="connsiteX18" fmla="*/ 1025678 w 5025761"/>
              <a:gd name="connsiteY18" fmla="*/ 1310265 h 4795172"/>
              <a:gd name="connsiteX19" fmla="*/ 1275059 w 5025761"/>
              <a:gd name="connsiteY19" fmla="*/ 930255 h 4795172"/>
              <a:gd name="connsiteX20" fmla="*/ 1465065 w 5025761"/>
              <a:gd name="connsiteY20" fmla="*/ 241485 h 4795172"/>
              <a:gd name="connsiteX0" fmla="*/ 1465065 w 5025761"/>
              <a:gd name="connsiteY0" fmla="*/ 170947 h 4724634"/>
              <a:gd name="connsiteX1" fmla="*/ 2379464 w 5025761"/>
              <a:gd name="connsiteY1" fmla="*/ 52194 h 4724634"/>
              <a:gd name="connsiteX2" fmla="*/ 2890103 w 5025761"/>
              <a:gd name="connsiteY2" fmla="*/ 883466 h 4724634"/>
              <a:gd name="connsiteX3" fmla="*/ 3424493 w 5025761"/>
              <a:gd name="connsiteY3" fmla="*/ 1227851 h 4724634"/>
              <a:gd name="connsiteX4" fmla="*/ 3970758 w 5025761"/>
              <a:gd name="connsiteY4" fmla="*/ 954719 h 4724634"/>
              <a:gd name="connsiteX5" fmla="*/ 4564524 w 5025761"/>
              <a:gd name="connsiteY5" fmla="*/ 1892869 h 4724634"/>
              <a:gd name="connsiteX6" fmla="*/ 4018259 w 5025761"/>
              <a:gd name="connsiteY6" fmla="*/ 2617264 h 4724634"/>
              <a:gd name="connsiteX7" fmla="*/ 4184514 w 5025761"/>
              <a:gd name="connsiteY7" fmla="*/ 3234781 h 4724634"/>
              <a:gd name="connsiteX8" fmla="*/ 5003911 w 5025761"/>
              <a:gd name="connsiteY8" fmla="*/ 3484163 h 4724634"/>
              <a:gd name="connsiteX9" fmla="*/ 4671402 w 5025761"/>
              <a:gd name="connsiteY9" fmla="*/ 4386688 h 4724634"/>
              <a:gd name="connsiteX10" fmla="*/ 3436368 w 5025761"/>
              <a:gd name="connsiteY10" fmla="*/ 4066055 h 4724634"/>
              <a:gd name="connsiteX11" fmla="*/ 2521969 w 5025761"/>
              <a:gd name="connsiteY11" fmla="*/ 3994802 h 4724634"/>
              <a:gd name="connsiteX12" fmla="*/ 1571942 w 5025761"/>
              <a:gd name="connsiteY12" fmla="*/ 4719197 h 4724634"/>
              <a:gd name="connsiteX13" fmla="*/ 1203807 w 5025761"/>
              <a:gd name="connsiteY13" fmla="*/ 3555415 h 4724634"/>
              <a:gd name="connsiteX14" fmla="*/ 1607568 w 5025761"/>
              <a:gd name="connsiteY14" fmla="*/ 2926023 h 4724634"/>
              <a:gd name="connsiteX15" fmla="*/ 1334436 w 5025761"/>
              <a:gd name="connsiteY15" fmla="*/ 2225379 h 4724634"/>
              <a:gd name="connsiteX16" fmla="*/ 87527 w 5025761"/>
              <a:gd name="connsiteY16" fmla="*/ 2296630 h 4724634"/>
              <a:gd name="connsiteX17" fmla="*/ 206280 w 5025761"/>
              <a:gd name="connsiteY17" fmla="*/ 1215976 h 4724634"/>
              <a:gd name="connsiteX18" fmla="*/ 1025678 w 5025761"/>
              <a:gd name="connsiteY18" fmla="*/ 1239727 h 4724634"/>
              <a:gd name="connsiteX19" fmla="*/ 1275059 w 5025761"/>
              <a:gd name="connsiteY19" fmla="*/ 859717 h 4724634"/>
              <a:gd name="connsiteX20" fmla="*/ 1465065 w 5025761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601411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4634"/>
              <a:gd name="connsiteX1" fmla="*/ 2373307 w 5019604"/>
              <a:gd name="connsiteY1" fmla="*/ 52194 h 4724634"/>
              <a:gd name="connsiteX2" fmla="*/ 2883946 w 5019604"/>
              <a:gd name="connsiteY2" fmla="*/ 883466 h 4724634"/>
              <a:gd name="connsiteX3" fmla="*/ 3418336 w 5019604"/>
              <a:gd name="connsiteY3" fmla="*/ 1227851 h 4724634"/>
              <a:gd name="connsiteX4" fmla="*/ 3964601 w 5019604"/>
              <a:gd name="connsiteY4" fmla="*/ 954719 h 4724634"/>
              <a:gd name="connsiteX5" fmla="*/ 4558367 w 5019604"/>
              <a:gd name="connsiteY5" fmla="*/ 1892869 h 4724634"/>
              <a:gd name="connsiteX6" fmla="*/ 4012102 w 5019604"/>
              <a:gd name="connsiteY6" fmla="*/ 2617264 h 4724634"/>
              <a:gd name="connsiteX7" fmla="*/ 4178357 w 5019604"/>
              <a:gd name="connsiteY7" fmla="*/ 3234781 h 4724634"/>
              <a:gd name="connsiteX8" fmla="*/ 4997754 w 5019604"/>
              <a:gd name="connsiteY8" fmla="*/ 3484163 h 4724634"/>
              <a:gd name="connsiteX9" fmla="*/ 4665245 w 5019604"/>
              <a:gd name="connsiteY9" fmla="*/ 4386688 h 4724634"/>
              <a:gd name="connsiteX10" fmla="*/ 3430211 w 5019604"/>
              <a:gd name="connsiteY10" fmla="*/ 4066055 h 4724634"/>
              <a:gd name="connsiteX11" fmla="*/ 2515812 w 5019604"/>
              <a:gd name="connsiteY11" fmla="*/ 3994802 h 4724634"/>
              <a:gd name="connsiteX12" fmla="*/ 1565785 w 5019604"/>
              <a:gd name="connsiteY12" fmla="*/ 4719197 h 4724634"/>
              <a:gd name="connsiteX13" fmla="*/ 1197650 w 5019604"/>
              <a:gd name="connsiteY13" fmla="*/ 3555415 h 4724634"/>
              <a:gd name="connsiteX14" fmla="*/ 1411405 w 5019604"/>
              <a:gd name="connsiteY14" fmla="*/ 2926023 h 4724634"/>
              <a:gd name="connsiteX15" fmla="*/ 1245152 w 5019604"/>
              <a:gd name="connsiteY15" fmla="*/ 2439134 h 4724634"/>
              <a:gd name="connsiteX16" fmla="*/ 81370 w 5019604"/>
              <a:gd name="connsiteY16" fmla="*/ 2296630 h 4724634"/>
              <a:gd name="connsiteX17" fmla="*/ 200123 w 5019604"/>
              <a:gd name="connsiteY17" fmla="*/ 1215976 h 4724634"/>
              <a:gd name="connsiteX18" fmla="*/ 1019521 w 5019604"/>
              <a:gd name="connsiteY18" fmla="*/ 1239727 h 4724634"/>
              <a:gd name="connsiteX19" fmla="*/ 1268902 w 5019604"/>
              <a:gd name="connsiteY19" fmla="*/ 859717 h 4724634"/>
              <a:gd name="connsiteX20" fmla="*/ 1458908 w 5019604"/>
              <a:gd name="connsiteY20" fmla="*/ 170947 h 4724634"/>
              <a:gd name="connsiteX0" fmla="*/ 1458908 w 5019604"/>
              <a:gd name="connsiteY0" fmla="*/ 170947 h 4721259"/>
              <a:gd name="connsiteX1" fmla="*/ 2373307 w 5019604"/>
              <a:gd name="connsiteY1" fmla="*/ 52194 h 4721259"/>
              <a:gd name="connsiteX2" fmla="*/ 2883946 w 5019604"/>
              <a:gd name="connsiteY2" fmla="*/ 883466 h 4721259"/>
              <a:gd name="connsiteX3" fmla="*/ 3418336 w 5019604"/>
              <a:gd name="connsiteY3" fmla="*/ 1227851 h 4721259"/>
              <a:gd name="connsiteX4" fmla="*/ 3964601 w 5019604"/>
              <a:gd name="connsiteY4" fmla="*/ 954719 h 4721259"/>
              <a:gd name="connsiteX5" fmla="*/ 4558367 w 5019604"/>
              <a:gd name="connsiteY5" fmla="*/ 1892869 h 4721259"/>
              <a:gd name="connsiteX6" fmla="*/ 4012102 w 5019604"/>
              <a:gd name="connsiteY6" fmla="*/ 2617264 h 4721259"/>
              <a:gd name="connsiteX7" fmla="*/ 4178357 w 5019604"/>
              <a:gd name="connsiteY7" fmla="*/ 3234781 h 4721259"/>
              <a:gd name="connsiteX8" fmla="*/ 4997754 w 5019604"/>
              <a:gd name="connsiteY8" fmla="*/ 3484163 h 4721259"/>
              <a:gd name="connsiteX9" fmla="*/ 4665245 w 5019604"/>
              <a:gd name="connsiteY9" fmla="*/ 4386688 h 4721259"/>
              <a:gd name="connsiteX10" fmla="*/ 3430211 w 5019604"/>
              <a:gd name="connsiteY10" fmla="*/ 4066055 h 4721259"/>
              <a:gd name="connsiteX11" fmla="*/ 2515812 w 5019604"/>
              <a:gd name="connsiteY11" fmla="*/ 3994802 h 4721259"/>
              <a:gd name="connsiteX12" fmla="*/ 1565785 w 5019604"/>
              <a:gd name="connsiteY12" fmla="*/ 4719197 h 4721259"/>
              <a:gd name="connsiteX13" fmla="*/ 1007644 w 5019604"/>
              <a:gd name="connsiteY13" fmla="*/ 3733545 h 4721259"/>
              <a:gd name="connsiteX14" fmla="*/ 1411405 w 5019604"/>
              <a:gd name="connsiteY14" fmla="*/ 2926023 h 4721259"/>
              <a:gd name="connsiteX15" fmla="*/ 1245152 w 5019604"/>
              <a:gd name="connsiteY15" fmla="*/ 2439134 h 4721259"/>
              <a:gd name="connsiteX16" fmla="*/ 81370 w 5019604"/>
              <a:gd name="connsiteY16" fmla="*/ 2296630 h 4721259"/>
              <a:gd name="connsiteX17" fmla="*/ 200123 w 5019604"/>
              <a:gd name="connsiteY17" fmla="*/ 1215976 h 4721259"/>
              <a:gd name="connsiteX18" fmla="*/ 1019521 w 5019604"/>
              <a:gd name="connsiteY18" fmla="*/ 1239727 h 4721259"/>
              <a:gd name="connsiteX19" fmla="*/ 1268902 w 5019604"/>
              <a:gd name="connsiteY19" fmla="*/ 859717 h 4721259"/>
              <a:gd name="connsiteX20" fmla="*/ 1458908 w 5019604"/>
              <a:gd name="connsiteY20" fmla="*/ 170947 h 4721259"/>
              <a:gd name="connsiteX0" fmla="*/ 1458908 w 5019604"/>
              <a:gd name="connsiteY0" fmla="*/ 170947 h 4403464"/>
              <a:gd name="connsiteX1" fmla="*/ 2373307 w 5019604"/>
              <a:gd name="connsiteY1" fmla="*/ 52194 h 4403464"/>
              <a:gd name="connsiteX2" fmla="*/ 2883946 w 5019604"/>
              <a:gd name="connsiteY2" fmla="*/ 883466 h 4403464"/>
              <a:gd name="connsiteX3" fmla="*/ 3418336 w 5019604"/>
              <a:gd name="connsiteY3" fmla="*/ 1227851 h 4403464"/>
              <a:gd name="connsiteX4" fmla="*/ 3964601 w 5019604"/>
              <a:gd name="connsiteY4" fmla="*/ 954719 h 4403464"/>
              <a:gd name="connsiteX5" fmla="*/ 4558367 w 5019604"/>
              <a:gd name="connsiteY5" fmla="*/ 1892869 h 4403464"/>
              <a:gd name="connsiteX6" fmla="*/ 4012102 w 5019604"/>
              <a:gd name="connsiteY6" fmla="*/ 2617264 h 4403464"/>
              <a:gd name="connsiteX7" fmla="*/ 4178357 w 5019604"/>
              <a:gd name="connsiteY7" fmla="*/ 3234781 h 4403464"/>
              <a:gd name="connsiteX8" fmla="*/ 4997754 w 5019604"/>
              <a:gd name="connsiteY8" fmla="*/ 3484163 h 4403464"/>
              <a:gd name="connsiteX9" fmla="*/ 4665245 w 5019604"/>
              <a:gd name="connsiteY9" fmla="*/ 4386688 h 4403464"/>
              <a:gd name="connsiteX10" fmla="*/ 3430211 w 5019604"/>
              <a:gd name="connsiteY10" fmla="*/ 4066055 h 4403464"/>
              <a:gd name="connsiteX11" fmla="*/ 2515812 w 5019604"/>
              <a:gd name="connsiteY11" fmla="*/ 3994802 h 4403464"/>
              <a:gd name="connsiteX12" fmla="*/ 1470782 w 5019604"/>
              <a:gd name="connsiteY12" fmla="*/ 4351062 h 4403464"/>
              <a:gd name="connsiteX13" fmla="*/ 1007644 w 5019604"/>
              <a:gd name="connsiteY13" fmla="*/ 3733545 h 4403464"/>
              <a:gd name="connsiteX14" fmla="*/ 1411405 w 5019604"/>
              <a:gd name="connsiteY14" fmla="*/ 2926023 h 4403464"/>
              <a:gd name="connsiteX15" fmla="*/ 1245152 w 5019604"/>
              <a:gd name="connsiteY15" fmla="*/ 2439134 h 4403464"/>
              <a:gd name="connsiteX16" fmla="*/ 81370 w 5019604"/>
              <a:gd name="connsiteY16" fmla="*/ 2296630 h 4403464"/>
              <a:gd name="connsiteX17" fmla="*/ 200123 w 5019604"/>
              <a:gd name="connsiteY17" fmla="*/ 1215976 h 4403464"/>
              <a:gd name="connsiteX18" fmla="*/ 1019521 w 5019604"/>
              <a:gd name="connsiteY18" fmla="*/ 1239727 h 4403464"/>
              <a:gd name="connsiteX19" fmla="*/ 1268902 w 5019604"/>
              <a:gd name="connsiteY19" fmla="*/ 859717 h 4403464"/>
              <a:gd name="connsiteX20" fmla="*/ 1458908 w 5019604"/>
              <a:gd name="connsiteY20" fmla="*/ 170947 h 4403464"/>
              <a:gd name="connsiteX0" fmla="*/ 1458908 w 4827078"/>
              <a:gd name="connsiteY0" fmla="*/ 170947 h 4397751"/>
              <a:gd name="connsiteX1" fmla="*/ 2373307 w 4827078"/>
              <a:gd name="connsiteY1" fmla="*/ 52194 h 4397751"/>
              <a:gd name="connsiteX2" fmla="*/ 2883946 w 4827078"/>
              <a:gd name="connsiteY2" fmla="*/ 883466 h 4397751"/>
              <a:gd name="connsiteX3" fmla="*/ 3418336 w 4827078"/>
              <a:gd name="connsiteY3" fmla="*/ 1227851 h 4397751"/>
              <a:gd name="connsiteX4" fmla="*/ 3964601 w 4827078"/>
              <a:gd name="connsiteY4" fmla="*/ 954719 h 4397751"/>
              <a:gd name="connsiteX5" fmla="*/ 4558367 w 4827078"/>
              <a:gd name="connsiteY5" fmla="*/ 1892869 h 4397751"/>
              <a:gd name="connsiteX6" fmla="*/ 4012102 w 4827078"/>
              <a:gd name="connsiteY6" fmla="*/ 2617264 h 4397751"/>
              <a:gd name="connsiteX7" fmla="*/ 4178357 w 4827078"/>
              <a:gd name="connsiteY7" fmla="*/ 3234781 h 4397751"/>
              <a:gd name="connsiteX8" fmla="*/ 4760247 w 4827078"/>
              <a:gd name="connsiteY8" fmla="*/ 3614792 h 4397751"/>
              <a:gd name="connsiteX9" fmla="*/ 4665245 w 4827078"/>
              <a:gd name="connsiteY9" fmla="*/ 4386688 h 4397751"/>
              <a:gd name="connsiteX10" fmla="*/ 3430211 w 4827078"/>
              <a:gd name="connsiteY10" fmla="*/ 4066055 h 4397751"/>
              <a:gd name="connsiteX11" fmla="*/ 2515812 w 4827078"/>
              <a:gd name="connsiteY11" fmla="*/ 3994802 h 4397751"/>
              <a:gd name="connsiteX12" fmla="*/ 1470782 w 4827078"/>
              <a:gd name="connsiteY12" fmla="*/ 4351062 h 4397751"/>
              <a:gd name="connsiteX13" fmla="*/ 1007644 w 4827078"/>
              <a:gd name="connsiteY13" fmla="*/ 3733545 h 4397751"/>
              <a:gd name="connsiteX14" fmla="*/ 1411405 w 4827078"/>
              <a:gd name="connsiteY14" fmla="*/ 2926023 h 4397751"/>
              <a:gd name="connsiteX15" fmla="*/ 1245152 w 4827078"/>
              <a:gd name="connsiteY15" fmla="*/ 2439134 h 4397751"/>
              <a:gd name="connsiteX16" fmla="*/ 81370 w 4827078"/>
              <a:gd name="connsiteY16" fmla="*/ 2296630 h 4397751"/>
              <a:gd name="connsiteX17" fmla="*/ 200123 w 4827078"/>
              <a:gd name="connsiteY17" fmla="*/ 1215976 h 4397751"/>
              <a:gd name="connsiteX18" fmla="*/ 1019521 w 4827078"/>
              <a:gd name="connsiteY18" fmla="*/ 1239727 h 4397751"/>
              <a:gd name="connsiteX19" fmla="*/ 1268902 w 4827078"/>
              <a:gd name="connsiteY19" fmla="*/ 859717 h 4397751"/>
              <a:gd name="connsiteX20" fmla="*/ 1458908 w 4827078"/>
              <a:gd name="connsiteY20" fmla="*/ 170947 h 4397751"/>
              <a:gd name="connsiteX0" fmla="*/ 1458908 w 4763041"/>
              <a:gd name="connsiteY0" fmla="*/ 170947 h 4479189"/>
              <a:gd name="connsiteX1" fmla="*/ 2373307 w 4763041"/>
              <a:gd name="connsiteY1" fmla="*/ 52194 h 4479189"/>
              <a:gd name="connsiteX2" fmla="*/ 2883946 w 4763041"/>
              <a:gd name="connsiteY2" fmla="*/ 883466 h 4479189"/>
              <a:gd name="connsiteX3" fmla="*/ 3418336 w 4763041"/>
              <a:gd name="connsiteY3" fmla="*/ 1227851 h 4479189"/>
              <a:gd name="connsiteX4" fmla="*/ 3964601 w 4763041"/>
              <a:gd name="connsiteY4" fmla="*/ 954719 h 4479189"/>
              <a:gd name="connsiteX5" fmla="*/ 4558367 w 4763041"/>
              <a:gd name="connsiteY5" fmla="*/ 1892869 h 4479189"/>
              <a:gd name="connsiteX6" fmla="*/ 4012102 w 4763041"/>
              <a:gd name="connsiteY6" fmla="*/ 2617264 h 4479189"/>
              <a:gd name="connsiteX7" fmla="*/ 4178357 w 4763041"/>
              <a:gd name="connsiteY7" fmla="*/ 3234781 h 4479189"/>
              <a:gd name="connsiteX8" fmla="*/ 4760247 w 4763041"/>
              <a:gd name="connsiteY8" fmla="*/ 3614792 h 4479189"/>
              <a:gd name="connsiteX9" fmla="*/ 4356490 w 4763041"/>
              <a:gd name="connsiteY9" fmla="*/ 4469818 h 4479189"/>
              <a:gd name="connsiteX10" fmla="*/ 3430211 w 4763041"/>
              <a:gd name="connsiteY10" fmla="*/ 4066055 h 4479189"/>
              <a:gd name="connsiteX11" fmla="*/ 2515812 w 4763041"/>
              <a:gd name="connsiteY11" fmla="*/ 3994802 h 4479189"/>
              <a:gd name="connsiteX12" fmla="*/ 1470782 w 4763041"/>
              <a:gd name="connsiteY12" fmla="*/ 4351062 h 4479189"/>
              <a:gd name="connsiteX13" fmla="*/ 1007644 w 4763041"/>
              <a:gd name="connsiteY13" fmla="*/ 3733545 h 4479189"/>
              <a:gd name="connsiteX14" fmla="*/ 1411405 w 4763041"/>
              <a:gd name="connsiteY14" fmla="*/ 2926023 h 4479189"/>
              <a:gd name="connsiteX15" fmla="*/ 1245152 w 4763041"/>
              <a:gd name="connsiteY15" fmla="*/ 2439134 h 4479189"/>
              <a:gd name="connsiteX16" fmla="*/ 81370 w 4763041"/>
              <a:gd name="connsiteY16" fmla="*/ 2296630 h 4479189"/>
              <a:gd name="connsiteX17" fmla="*/ 200123 w 4763041"/>
              <a:gd name="connsiteY17" fmla="*/ 1215976 h 4479189"/>
              <a:gd name="connsiteX18" fmla="*/ 1019521 w 4763041"/>
              <a:gd name="connsiteY18" fmla="*/ 1239727 h 4479189"/>
              <a:gd name="connsiteX19" fmla="*/ 1268902 w 4763041"/>
              <a:gd name="connsiteY19" fmla="*/ 859717 h 4479189"/>
              <a:gd name="connsiteX20" fmla="*/ 1458908 w 4763041"/>
              <a:gd name="connsiteY20" fmla="*/ 170947 h 4479189"/>
              <a:gd name="connsiteX0" fmla="*/ 1458908 w 4760255"/>
              <a:gd name="connsiteY0" fmla="*/ 170947 h 4386171"/>
              <a:gd name="connsiteX1" fmla="*/ 2373307 w 4760255"/>
              <a:gd name="connsiteY1" fmla="*/ 52194 h 4386171"/>
              <a:gd name="connsiteX2" fmla="*/ 2883946 w 4760255"/>
              <a:gd name="connsiteY2" fmla="*/ 883466 h 4386171"/>
              <a:gd name="connsiteX3" fmla="*/ 3418336 w 4760255"/>
              <a:gd name="connsiteY3" fmla="*/ 1227851 h 4386171"/>
              <a:gd name="connsiteX4" fmla="*/ 3964601 w 4760255"/>
              <a:gd name="connsiteY4" fmla="*/ 954719 h 4386171"/>
              <a:gd name="connsiteX5" fmla="*/ 4558367 w 4760255"/>
              <a:gd name="connsiteY5" fmla="*/ 1892869 h 4386171"/>
              <a:gd name="connsiteX6" fmla="*/ 4012102 w 4760255"/>
              <a:gd name="connsiteY6" fmla="*/ 2617264 h 4386171"/>
              <a:gd name="connsiteX7" fmla="*/ 4178357 w 4760255"/>
              <a:gd name="connsiteY7" fmla="*/ 3234781 h 4386171"/>
              <a:gd name="connsiteX8" fmla="*/ 4760247 w 4760255"/>
              <a:gd name="connsiteY8" fmla="*/ 3614792 h 4386171"/>
              <a:gd name="connsiteX9" fmla="*/ 4190236 w 4760255"/>
              <a:gd name="connsiteY9" fmla="*/ 4374816 h 4386171"/>
              <a:gd name="connsiteX10" fmla="*/ 3430211 w 4760255"/>
              <a:gd name="connsiteY10" fmla="*/ 4066055 h 4386171"/>
              <a:gd name="connsiteX11" fmla="*/ 2515812 w 4760255"/>
              <a:gd name="connsiteY11" fmla="*/ 3994802 h 4386171"/>
              <a:gd name="connsiteX12" fmla="*/ 1470782 w 4760255"/>
              <a:gd name="connsiteY12" fmla="*/ 4351062 h 4386171"/>
              <a:gd name="connsiteX13" fmla="*/ 1007644 w 4760255"/>
              <a:gd name="connsiteY13" fmla="*/ 3733545 h 4386171"/>
              <a:gd name="connsiteX14" fmla="*/ 1411405 w 4760255"/>
              <a:gd name="connsiteY14" fmla="*/ 2926023 h 4386171"/>
              <a:gd name="connsiteX15" fmla="*/ 1245152 w 4760255"/>
              <a:gd name="connsiteY15" fmla="*/ 2439134 h 4386171"/>
              <a:gd name="connsiteX16" fmla="*/ 81370 w 4760255"/>
              <a:gd name="connsiteY16" fmla="*/ 2296630 h 4386171"/>
              <a:gd name="connsiteX17" fmla="*/ 200123 w 4760255"/>
              <a:gd name="connsiteY17" fmla="*/ 1215976 h 4386171"/>
              <a:gd name="connsiteX18" fmla="*/ 1019521 w 4760255"/>
              <a:gd name="connsiteY18" fmla="*/ 1239727 h 4386171"/>
              <a:gd name="connsiteX19" fmla="*/ 1268902 w 4760255"/>
              <a:gd name="connsiteY19" fmla="*/ 859717 h 4386171"/>
              <a:gd name="connsiteX20" fmla="*/ 1458908 w 4760255"/>
              <a:gd name="connsiteY20" fmla="*/ 170947 h 4386171"/>
              <a:gd name="connsiteX0" fmla="*/ 1458908 w 4570257"/>
              <a:gd name="connsiteY0" fmla="*/ 170947 h 4379263"/>
              <a:gd name="connsiteX1" fmla="*/ 2373307 w 4570257"/>
              <a:gd name="connsiteY1" fmla="*/ 52194 h 4379263"/>
              <a:gd name="connsiteX2" fmla="*/ 2883946 w 4570257"/>
              <a:gd name="connsiteY2" fmla="*/ 883466 h 4379263"/>
              <a:gd name="connsiteX3" fmla="*/ 3418336 w 4570257"/>
              <a:gd name="connsiteY3" fmla="*/ 1227851 h 4379263"/>
              <a:gd name="connsiteX4" fmla="*/ 3964601 w 4570257"/>
              <a:gd name="connsiteY4" fmla="*/ 954719 h 4379263"/>
              <a:gd name="connsiteX5" fmla="*/ 4558367 w 4570257"/>
              <a:gd name="connsiteY5" fmla="*/ 1892869 h 4379263"/>
              <a:gd name="connsiteX6" fmla="*/ 4012102 w 4570257"/>
              <a:gd name="connsiteY6" fmla="*/ 2617264 h 4379263"/>
              <a:gd name="connsiteX7" fmla="*/ 4178357 w 4570257"/>
              <a:gd name="connsiteY7" fmla="*/ 3234781 h 4379263"/>
              <a:gd name="connsiteX8" fmla="*/ 4570242 w 4570257"/>
              <a:gd name="connsiteY8" fmla="*/ 3804797 h 4379263"/>
              <a:gd name="connsiteX9" fmla="*/ 4190236 w 4570257"/>
              <a:gd name="connsiteY9" fmla="*/ 4374816 h 4379263"/>
              <a:gd name="connsiteX10" fmla="*/ 3430211 w 4570257"/>
              <a:gd name="connsiteY10" fmla="*/ 4066055 h 4379263"/>
              <a:gd name="connsiteX11" fmla="*/ 2515812 w 4570257"/>
              <a:gd name="connsiteY11" fmla="*/ 3994802 h 4379263"/>
              <a:gd name="connsiteX12" fmla="*/ 1470782 w 4570257"/>
              <a:gd name="connsiteY12" fmla="*/ 4351062 h 4379263"/>
              <a:gd name="connsiteX13" fmla="*/ 1007644 w 4570257"/>
              <a:gd name="connsiteY13" fmla="*/ 3733545 h 4379263"/>
              <a:gd name="connsiteX14" fmla="*/ 1411405 w 4570257"/>
              <a:gd name="connsiteY14" fmla="*/ 2926023 h 4379263"/>
              <a:gd name="connsiteX15" fmla="*/ 1245152 w 4570257"/>
              <a:gd name="connsiteY15" fmla="*/ 2439134 h 4379263"/>
              <a:gd name="connsiteX16" fmla="*/ 81370 w 4570257"/>
              <a:gd name="connsiteY16" fmla="*/ 2296630 h 4379263"/>
              <a:gd name="connsiteX17" fmla="*/ 200123 w 4570257"/>
              <a:gd name="connsiteY17" fmla="*/ 1215976 h 4379263"/>
              <a:gd name="connsiteX18" fmla="*/ 1019521 w 4570257"/>
              <a:gd name="connsiteY18" fmla="*/ 1239727 h 4379263"/>
              <a:gd name="connsiteX19" fmla="*/ 1268902 w 4570257"/>
              <a:gd name="connsiteY19" fmla="*/ 859717 h 4379263"/>
              <a:gd name="connsiteX20" fmla="*/ 1458908 w 4570257"/>
              <a:gd name="connsiteY20" fmla="*/ 170947 h 4379263"/>
              <a:gd name="connsiteX0" fmla="*/ 1458028 w 4569377"/>
              <a:gd name="connsiteY0" fmla="*/ 170947 h 4379263"/>
              <a:gd name="connsiteX1" fmla="*/ 2372427 w 4569377"/>
              <a:gd name="connsiteY1" fmla="*/ 52194 h 4379263"/>
              <a:gd name="connsiteX2" fmla="*/ 2883066 w 4569377"/>
              <a:gd name="connsiteY2" fmla="*/ 883466 h 4379263"/>
              <a:gd name="connsiteX3" fmla="*/ 3417456 w 4569377"/>
              <a:gd name="connsiteY3" fmla="*/ 1227851 h 4379263"/>
              <a:gd name="connsiteX4" fmla="*/ 3963721 w 4569377"/>
              <a:gd name="connsiteY4" fmla="*/ 954719 h 4379263"/>
              <a:gd name="connsiteX5" fmla="*/ 4557487 w 4569377"/>
              <a:gd name="connsiteY5" fmla="*/ 1892869 h 4379263"/>
              <a:gd name="connsiteX6" fmla="*/ 4011222 w 4569377"/>
              <a:gd name="connsiteY6" fmla="*/ 2617264 h 4379263"/>
              <a:gd name="connsiteX7" fmla="*/ 4177477 w 4569377"/>
              <a:gd name="connsiteY7" fmla="*/ 3234781 h 4379263"/>
              <a:gd name="connsiteX8" fmla="*/ 4569362 w 4569377"/>
              <a:gd name="connsiteY8" fmla="*/ 3804797 h 4379263"/>
              <a:gd name="connsiteX9" fmla="*/ 4189356 w 4569377"/>
              <a:gd name="connsiteY9" fmla="*/ 4374816 h 4379263"/>
              <a:gd name="connsiteX10" fmla="*/ 3429331 w 4569377"/>
              <a:gd name="connsiteY10" fmla="*/ 4066055 h 4379263"/>
              <a:gd name="connsiteX11" fmla="*/ 2514932 w 4569377"/>
              <a:gd name="connsiteY11" fmla="*/ 3994802 h 4379263"/>
              <a:gd name="connsiteX12" fmla="*/ 1469902 w 4569377"/>
              <a:gd name="connsiteY12" fmla="*/ 4351062 h 4379263"/>
              <a:gd name="connsiteX13" fmla="*/ 1006764 w 4569377"/>
              <a:gd name="connsiteY13" fmla="*/ 3733545 h 4379263"/>
              <a:gd name="connsiteX14" fmla="*/ 1410525 w 4569377"/>
              <a:gd name="connsiteY14" fmla="*/ 2926023 h 4379263"/>
              <a:gd name="connsiteX15" fmla="*/ 1232397 w 4569377"/>
              <a:gd name="connsiteY15" fmla="*/ 2320381 h 4379263"/>
              <a:gd name="connsiteX16" fmla="*/ 80490 w 4569377"/>
              <a:gd name="connsiteY16" fmla="*/ 2296630 h 4379263"/>
              <a:gd name="connsiteX17" fmla="*/ 199243 w 4569377"/>
              <a:gd name="connsiteY17" fmla="*/ 1215976 h 4379263"/>
              <a:gd name="connsiteX18" fmla="*/ 1018641 w 4569377"/>
              <a:gd name="connsiteY18" fmla="*/ 1239727 h 4379263"/>
              <a:gd name="connsiteX19" fmla="*/ 1268022 w 4569377"/>
              <a:gd name="connsiteY19" fmla="*/ 859717 h 4379263"/>
              <a:gd name="connsiteX20" fmla="*/ 1458028 w 4569377"/>
              <a:gd name="connsiteY20" fmla="*/ 170947 h 4379263"/>
              <a:gd name="connsiteX0" fmla="*/ 1314206 w 4425555"/>
              <a:gd name="connsiteY0" fmla="*/ 170947 h 4379263"/>
              <a:gd name="connsiteX1" fmla="*/ 2228605 w 4425555"/>
              <a:gd name="connsiteY1" fmla="*/ 52194 h 4379263"/>
              <a:gd name="connsiteX2" fmla="*/ 2739244 w 4425555"/>
              <a:gd name="connsiteY2" fmla="*/ 883466 h 4379263"/>
              <a:gd name="connsiteX3" fmla="*/ 3273634 w 4425555"/>
              <a:gd name="connsiteY3" fmla="*/ 1227851 h 4379263"/>
              <a:gd name="connsiteX4" fmla="*/ 3819899 w 4425555"/>
              <a:gd name="connsiteY4" fmla="*/ 954719 h 4379263"/>
              <a:gd name="connsiteX5" fmla="*/ 4413665 w 4425555"/>
              <a:gd name="connsiteY5" fmla="*/ 1892869 h 4379263"/>
              <a:gd name="connsiteX6" fmla="*/ 3867400 w 4425555"/>
              <a:gd name="connsiteY6" fmla="*/ 2617264 h 4379263"/>
              <a:gd name="connsiteX7" fmla="*/ 4033655 w 4425555"/>
              <a:gd name="connsiteY7" fmla="*/ 3234781 h 4379263"/>
              <a:gd name="connsiteX8" fmla="*/ 4425540 w 4425555"/>
              <a:gd name="connsiteY8" fmla="*/ 3804797 h 4379263"/>
              <a:gd name="connsiteX9" fmla="*/ 4045534 w 4425555"/>
              <a:gd name="connsiteY9" fmla="*/ 4374816 h 4379263"/>
              <a:gd name="connsiteX10" fmla="*/ 3285509 w 4425555"/>
              <a:gd name="connsiteY10" fmla="*/ 4066055 h 4379263"/>
              <a:gd name="connsiteX11" fmla="*/ 2371110 w 4425555"/>
              <a:gd name="connsiteY11" fmla="*/ 3994802 h 4379263"/>
              <a:gd name="connsiteX12" fmla="*/ 1326080 w 4425555"/>
              <a:gd name="connsiteY12" fmla="*/ 4351062 h 4379263"/>
              <a:gd name="connsiteX13" fmla="*/ 862942 w 4425555"/>
              <a:gd name="connsiteY13" fmla="*/ 3733545 h 4379263"/>
              <a:gd name="connsiteX14" fmla="*/ 1266703 w 4425555"/>
              <a:gd name="connsiteY14" fmla="*/ 2926023 h 4379263"/>
              <a:gd name="connsiteX15" fmla="*/ 1088575 w 4425555"/>
              <a:gd name="connsiteY15" fmla="*/ 2320381 h 4379263"/>
              <a:gd name="connsiteX16" fmla="*/ 186050 w 4425555"/>
              <a:gd name="connsiteY16" fmla="*/ 2320381 h 4379263"/>
              <a:gd name="connsiteX17" fmla="*/ 55421 w 4425555"/>
              <a:gd name="connsiteY17" fmla="*/ 1215976 h 4379263"/>
              <a:gd name="connsiteX18" fmla="*/ 874819 w 4425555"/>
              <a:gd name="connsiteY18" fmla="*/ 1239727 h 4379263"/>
              <a:gd name="connsiteX19" fmla="*/ 1124200 w 4425555"/>
              <a:gd name="connsiteY19" fmla="*/ 859717 h 4379263"/>
              <a:gd name="connsiteX20" fmla="*/ 1314206 w 4425555"/>
              <a:gd name="connsiteY20" fmla="*/ 170947 h 4379263"/>
              <a:gd name="connsiteX0" fmla="*/ 1196972 w 4308321"/>
              <a:gd name="connsiteY0" fmla="*/ 170947 h 4379263"/>
              <a:gd name="connsiteX1" fmla="*/ 2111371 w 4308321"/>
              <a:gd name="connsiteY1" fmla="*/ 52194 h 4379263"/>
              <a:gd name="connsiteX2" fmla="*/ 2622010 w 4308321"/>
              <a:gd name="connsiteY2" fmla="*/ 883466 h 4379263"/>
              <a:gd name="connsiteX3" fmla="*/ 3156400 w 4308321"/>
              <a:gd name="connsiteY3" fmla="*/ 1227851 h 4379263"/>
              <a:gd name="connsiteX4" fmla="*/ 3702665 w 4308321"/>
              <a:gd name="connsiteY4" fmla="*/ 954719 h 4379263"/>
              <a:gd name="connsiteX5" fmla="*/ 4296431 w 4308321"/>
              <a:gd name="connsiteY5" fmla="*/ 1892869 h 4379263"/>
              <a:gd name="connsiteX6" fmla="*/ 3750166 w 4308321"/>
              <a:gd name="connsiteY6" fmla="*/ 2617264 h 4379263"/>
              <a:gd name="connsiteX7" fmla="*/ 3916421 w 4308321"/>
              <a:gd name="connsiteY7" fmla="*/ 3234781 h 4379263"/>
              <a:gd name="connsiteX8" fmla="*/ 4308306 w 4308321"/>
              <a:gd name="connsiteY8" fmla="*/ 3804797 h 4379263"/>
              <a:gd name="connsiteX9" fmla="*/ 3928300 w 4308321"/>
              <a:gd name="connsiteY9" fmla="*/ 4374816 h 4379263"/>
              <a:gd name="connsiteX10" fmla="*/ 3168275 w 4308321"/>
              <a:gd name="connsiteY10" fmla="*/ 4066055 h 4379263"/>
              <a:gd name="connsiteX11" fmla="*/ 2253876 w 4308321"/>
              <a:gd name="connsiteY11" fmla="*/ 3994802 h 4379263"/>
              <a:gd name="connsiteX12" fmla="*/ 1208846 w 4308321"/>
              <a:gd name="connsiteY12" fmla="*/ 4351062 h 4379263"/>
              <a:gd name="connsiteX13" fmla="*/ 745708 w 4308321"/>
              <a:gd name="connsiteY13" fmla="*/ 3733545 h 4379263"/>
              <a:gd name="connsiteX14" fmla="*/ 1149469 w 4308321"/>
              <a:gd name="connsiteY14" fmla="*/ 2926023 h 4379263"/>
              <a:gd name="connsiteX15" fmla="*/ 971341 w 4308321"/>
              <a:gd name="connsiteY15" fmla="*/ 2320381 h 4379263"/>
              <a:gd name="connsiteX16" fmla="*/ 68816 w 4308321"/>
              <a:gd name="connsiteY16" fmla="*/ 2320381 h 4379263"/>
              <a:gd name="connsiteX17" fmla="*/ 140068 w 4308321"/>
              <a:gd name="connsiteY17" fmla="*/ 1322854 h 4379263"/>
              <a:gd name="connsiteX18" fmla="*/ 757585 w 4308321"/>
              <a:gd name="connsiteY18" fmla="*/ 1239727 h 4379263"/>
              <a:gd name="connsiteX19" fmla="*/ 1006966 w 4308321"/>
              <a:gd name="connsiteY19" fmla="*/ 859717 h 4379263"/>
              <a:gd name="connsiteX20" fmla="*/ 1196972 w 4308321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739990 w 4345646"/>
              <a:gd name="connsiteY4" fmla="*/ 954719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333756 w 4345646"/>
              <a:gd name="connsiteY5" fmla="*/ 1892869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45646"/>
              <a:gd name="connsiteY0" fmla="*/ 170947 h 4379263"/>
              <a:gd name="connsiteX1" fmla="*/ 2148696 w 4345646"/>
              <a:gd name="connsiteY1" fmla="*/ 52194 h 4379263"/>
              <a:gd name="connsiteX2" fmla="*/ 2659335 w 4345646"/>
              <a:gd name="connsiteY2" fmla="*/ 883466 h 4379263"/>
              <a:gd name="connsiteX3" fmla="*/ 3193725 w 4345646"/>
              <a:gd name="connsiteY3" fmla="*/ 1227851 h 4379263"/>
              <a:gd name="connsiteX4" fmla="*/ 3870618 w 4345646"/>
              <a:gd name="connsiteY4" fmla="*/ 1120976 h 4379263"/>
              <a:gd name="connsiteX5" fmla="*/ 4226878 w 4345646"/>
              <a:gd name="connsiteY5" fmla="*/ 1952248 h 4379263"/>
              <a:gd name="connsiteX6" fmla="*/ 3787491 w 4345646"/>
              <a:gd name="connsiteY6" fmla="*/ 2617264 h 4379263"/>
              <a:gd name="connsiteX7" fmla="*/ 3953746 w 4345646"/>
              <a:gd name="connsiteY7" fmla="*/ 3234781 h 4379263"/>
              <a:gd name="connsiteX8" fmla="*/ 4345631 w 4345646"/>
              <a:gd name="connsiteY8" fmla="*/ 3804797 h 4379263"/>
              <a:gd name="connsiteX9" fmla="*/ 3965625 w 4345646"/>
              <a:gd name="connsiteY9" fmla="*/ 4374816 h 4379263"/>
              <a:gd name="connsiteX10" fmla="*/ 3205600 w 4345646"/>
              <a:gd name="connsiteY10" fmla="*/ 4066055 h 4379263"/>
              <a:gd name="connsiteX11" fmla="*/ 2291201 w 4345646"/>
              <a:gd name="connsiteY11" fmla="*/ 3994802 h 4379263"/>
              <a:gd name="connsiteX12" fmla="*/ 1246171 w 4345646"/>
              <a:gd name="connsiteY12" fmla="*/ 4351062 h 4379263"/>
              <a:gd name="connsiteX13" fmla="*/ 783033 w 4345646"/>
              <a:gd name="connsiteY13" fmla="*/ 3733545 h 4379263"/>
              <a:gd name="connsiteX14" fmla="*/ 1186794 w 4345646"/>
              <a:gd name="connsiteY14" fmla="*/ 2926023 h 4379263"/>
              <a:gd name="connsiteX15" fmla="*/ 1008666 w 4345646"/>
              <a:gd name="connsiteY15" fmla="*/ 2320381 h 4379263"/>
              <a:gd name="connsiteX16" fmla="*/ 58640 w 4345646"/>
              <a:gd name="connsiteY16" fmla="*/ 2142251 h 4379263"/>
              <a:gd name="connsiteX17" fmla="*/ 177393 w 4345646"/>
              <a:gd name="connsiteY17" fmla="*/ 1322854 h 4379263"/>
              <a:gd name="connsiteX18" fmla="*/ 794910 w 4345646"/>
              <a:gd name="connsiteY18" fmla="*/ 1239727 h 4379263"/>
              <a:gd name="connsiteX19" fmla="*/ 1044291 w 4345646"/>
              <a:gd name="connsiteY19" fmla="*/ 859717 h 4379263"/>
              <a:gd name="connsiteX20" fmla="*/ 1234297 w 4345646"/>
              <a:gd name="connsiteY20" fmla="*/ 170947 h 4379263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170947 h 4381325"/>
              <a:gd name="connsiteX1" fmla="*/ 2148696 w 4362059"/>
              <a:gd name="connsiteY1" fmla="*/ 52194 h 4381325"/>
              <a:gd name="connsiteX2" fmla="*/ 2659335 w 4362059"/>
              <a:gd name="connsiteY2" fmla="*/ 883466 h 4381325"/>
              <a:gd name="connsiteX3" fmla="*/ 3193725 w 4362059"/>
              <a:gd name="connsiteY3" fmla="*/ 1227851 h 4381325"/>
              <a:gd name="connsiteX4" fmla="*/ 3870618 w 4362059"/>
              <a:gd name="connsiteY4" fmla="*/ 1120976 h 4381325"/>
              <a:gd name="connsiteX5" fmla="*/ 4226878 w 4362059"/>
              <a:gd name="connsiteY5" fmla="*/ 1952248 h 4381325"/>
              <a:gd name="connsiteX6" fmla="*/ 3787491 w 4362059"/>
              <a:gd name="connsiteY6" fmla="*/ 2617264 h 4381325"/>
              <a:gd name="connsiteX7" fmla="*/ 3953746 w 4362059"/>
              <a:gd name="connsiteY7" fmla="*/ 3234781 h 4381325"/>
              <a:gd name="connsiteX8" fmla="*/ 4345631 w 4362059"/>
              <a:gd name="connsiteY8" fmla="*/ 3804797 h 4381325"/>
              <a:gd name="connsiteX9" fmla="*/ 4256603 w 4362059"/>
              <a:gd name="connsiteY9" fmla="*/ 4238424 h 4381325"/>
              <a:gd name="connsiteX10" fmla="*/ 3965625 w 4362059"/>
              <a:gd name="connsiteY10" fmla="*/ 4374816 h 4381325"/>
              <a:gd name="connsiteX11" fmla="*/ 3205600 w 4362059"/>
              <a:gd name="connsiteY11" fmla="*/ 4066055 h 4381325"/>
              <a:gd name="connsiteX12" fmla="*/ 2291201 w 4362059"/>
              <a:gd name="connsiteY12" fmla="*/ 3994802 h 4381325"/>
              <a:gd name="connsiteX13" fmla="*/ 1246171 w 4362059"/>
              <a:gd name="connsiteY13" fmla="*/ 4351062 h 4381325"/>
              <a:gd name="connsiteX14" fmla="*/ 783033 w 4362059"/>
              <a:gd name="connsiteY14" fmla="*/ 3733545 h 4381325"/>
              <a:gd name="connsiteX15" fmla="*/ 1186794 w 4362059"/>
              <a:gd name="connsiteY15" fmla="*/ 2926023 h 4381325"/>
              <a:gd name="connsiteX16" fmla="*/ 1008666 w 4362059"/>
              <a:gd name="connsiteY16" fmla="*/ 2320381 h 4381325"/>
              <a:gd name="connsiteX17" fmla="*/ 58640 w 4362059"/>
              <a:gd name="connsiteY17" fmla="*/ 2142251 h 4381325"/>
              <a:gd name="connsiteX18" fmla="*/ 177393 w 4362059"/>
              <a:gd name="connsiteY18" fmla="*/ 1322854 h 4381325"/>
              <a:gd name="connsiteX19" fmla="*/ 794910 w 4362059"/>
              <a:gd name="connsiteY19" fmla="*/ 1239727 h 4381325"/>
              <a:gd name="connsiteX20" fmla="*/ 1044291 w 4362059"/>
              <a:gd name="connsiteY20" fmla="*/ 859717 h 4381325"/>
              <a:gd name="connsiteX21" fmla="*/ 1234297 w 4362059"/>
              <a:gd name="connsiteY21" fmla="*/ 170947 h 4381325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6878 w 4362059"/>
              <a:gd name="connsiteY6" fmla="*/ 2036546 h 4465623"/>
              <a:gd name="connsiteX7" fmla="*/ 3787491 w 4362059"/>
              <a:gd name="connsiteY7" fmla="*/ 2701562 h 4465623"/>
              <a:gd name="connsiteX8" fmla="*/ 3953746 w 4362059"/>
              <a:gd name="connsiteY8" fmla="*/ 3319079 h 4465623"/>
              <a:gd name="connsiteX9" fmla="*/ 4345631 w 4362059"/>
              <a:gd name="connsiteY9" fmla="*/ 3889095 h 4465623"/>
              <a:gd name="connsiteX10" fmla="*/ 4256603 w 4362059"/>
              <a:gd name="connsiteY10" fmla="*/ 4322722 h 4465623"/>
              <a:gd name="connsiteX11" fmla="*/ 3965625 w 4362059"/>
              <a:gd name="connsiteY11" fmla="*/ 4459114 h 4465623"/>
              <a:gd name="connsiteX12" fmla="*/ 3205600 w 4362059"/>
              <a:gd name="connsiteY12" fmla="*/ 4150353 h 4465623"/>
              <a:gd name="connsiteX13" fmla="*/ 2291201 w 4362059"/>
              <a:gd name="connsiteY13" fmla="*/ 4079100 h 4465623"/>
              <a:gd name="connsiteX14" fmla="*/ 1246171 w 4362059"/>
              <a:gd name="connsiteY14" fmla="*/ 4435360 h 4465623"/>
              <a:gd name="connsiteX15" fmla="*/ 783033 w 4362059"/>
              <a:gd name="connsiteY15" fmla="*/ 3817843 h 4465623"/>
              <a:gd name="connsiteX16" fmla="*/ 1186794 w 4362059"/>
              <a:gd name="connsiteY16" fmla="*/ 3010321 h 4465623"/>
              <a:gd name="connsiteX17" fmla="*/ 1008666 w 4362059"/>
              <a:gd name="connsiteY17" fmla="*/ 2404679 h 4465623"/>
              <a:gd name="connsiteX18" fmla="*/ 58640 w 4362059"/>
              <a:gd name="connsiteY18" fmla="*/ 2226549 h 4465623"/>
              <a:gd name="connsiteX19" fmla="*/ 177393 w 4362059"/>
              <a:gd name="connsiteY19" fmla="*/ 1407152 h 4465623"/>
              <a:gd name="connsiteX20" fmla="*/ 794910 w 4362059"/>
              <a:gd name="connsiteY20" fmla="*/ 1324025 h 4465623"/>
              <a:gd name="connsiteX21" fmla="*/ 1044291 w 4362059"/>
              <a:gd name="connsiteY21" fmla="*/ 944015 h 4465623"/>
              <a:gd name="connsiteX22" fmla="*/ 1234297 w 4362059"/>
              <a:gd name="connsiteY22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55245 h 4465623"/>
              <a:gd name="connsiteX1" fmla="*/ 1525274 w 4362059"/>
              <a:gd name="connsiteY1" fmla="*/ 11976 h 4465623"/>
              <a:gd name="connsiteX2" fmla="*/ 2148696 w 4362059"/>
              <a:gd name="connsiteY2" fmla="*/ 136492 h 4465623"/>
              <a:gd name="connsiteX3" fmla="*/ 2659335 w 4362059"/>
              <a:gd name="connsiteY3" fmla="*/ 967764 h 4465623"/>
              <a:gd name="connsiteX4" fmla="*/ 3193725 w 4362059"/>
              <a:gd name="connsiteY4" fmla="*/ 1312149 h 4465623"/>
              <a:gd name="connsiteX5" fmla="*/ 3870618 w 4362059"/>
              <a:gd name="connsiteY5" fmla="*/ 1205274 h 4465623"/>
              <a:gd name="connsiteX6" fmla="*/ 4220973 w 4362059"/>
              <a:gd name="connsiteY6" fmla="*/ 1555768 h 4465623"/>
              <a:gd name="connsiteX7" fmla="*/ 4226878 w 4362059"/>
              <a:gd name="connsiteY7" fmla="*/ 2036546 h 4465623"/>
              <a:gd name="connsiteX8" fmla="*/ 3787491 w 4362059"/>
              <a:gd name="connsiteY8" fmla="*/ 2701562 h 4465623"/>
              <a:gd name="connsiteX9" fmla="*/ 3953746 w 4362059"/>
              <a:gd name="connsiteY9" fmla="*/ 3319079 h 4465623"/>
              <a:gd name="connsiteX10" fmla="*/ 4345631 w 4362059"/>
              <a:gd name="connsiteY10" fmla="*/ 3889095 h 4465623"/>
              <a:gd name="connsiteX11" fmla="*/ 4256603 w 4362059"/>
              <a:gd name="connsiteY11" fmla="*/ 4322722 h 4465623"/>
              <a:gd name="connsiteX12" fmla="*/ 3965625 w 4362059"/>
              <a:gd name="connsiteY12" fmla="*/ 4459114 h 4465623"/>
              <a:gd name="connsiteX13" fmla="*/ 3205600 w 4362059"/>
              <a:gd name="connsiteY13" fmla="*/ 4150353 h 4465623"/>
              <a:gd name="connsiteX14" fmla="*/ 2291201 w 4362059"/>
              <a:gd name="connsiteY14" fmla="*/ 4079100 h 4465623"/>
              <a:gd name="connsiteX15" fmla="*/ 1246171 w 4362059"/>
              <a:gd name="connsiteY15" fmla="*/ 4435360 h 4465623"/>
              <a:gd name="connsiteX16" fmla="*/ 783033 w 4362059"/>
              <a:gd name="connsiteY16" fmla="*/ 3817843 h 4465623"/>
              <a:gd name="connsiteX17" fmla="*/ 1186794 w 4362059"/>
              <a:gd name="connsiteY17" fmla="*/ 3010321 h 4465623"/>
              <a:gd name="connsiteX18" fmla="*/ 1008666 w 4362059"/>
              <a:gd name="connsiteY18" fmla="*/ 2404679 h 4465623"/>
              <a:gd name="connsiteX19" fmla="*/ 58640 w 4362059"/>
              <a:gd name="connsiteY19" fmla="*/ 2226549 h 4465623"/>
              <a:gd name="connsiteX20" fmla="*/ 177393 w 4362059"/>
              <a:gd name="connsiteY20" fmla="*/ 1407152 h 4465623"/>
              <a:gd name="connsiteX21" fmla="*/ 794910 w 4362059"/>
              <a:gd name="connsiteY21" fmla="*/ 1324025 h 4465623"/>
              <a:gd name="connsiteX22" fmla="*/ 1044291 w 4362059"/>
              <a:gd name="connsiteY22" fmla="*/ 944015 h 4465623"/>
              <a:gd name="connsiteX23" fmla="*/ 1234297 w 4362059"/>
              <a:gd name="connsiteY23" fmla="*/ 255245 h 4465623"/>
              <a:gd name="connsiteX0" fmla="*/ 1234297 w 4362059"/>
              <a:gd name="connsiteY0" fmla="*/ 296576 h 4506954"/>
              <a:gd name="connsiteX1" fmla="*/ 1608402 w 4362059"/>
              <a:gd name="connsiteY1" fmla="*/ 5805 h 4506954"/>
              <a:gd name="connsiteX2" fmla="*/ 2148696 w 4362059"/>
              <a:gd name="connsiteY2" fmla="*/ 177823 h 4506954"/>
              <a:gd name="connsiteX3" fmla="*/ 2659335 w 4362059"/>
              <a:gd name="connsiteY3" fmla="*/ 1009095 h 4506954"/>
              <a:gd name="connsiteX4" fmla="*/ 3193725 w 4362059"/>
              <a:gd name="connsiteY4" fmla="*/ 1353480 h 4506954"/>
              <a:gd name="connsiteX5" fmla="*/ 3870618 w 4362059"/>
              <a:gd name="connsiteY5" fmla="*/ 1246605 h 4506954"/>
              <a:gd name="connsiteX6" fmla="*/ 4220973 w 4362059"/>
              <a:gd name="connsiteY6" fmla="*/ 1597099 h 4506954"/>
              <a:gd name="connsiteX7" fmla="*/ 4226878 w 4362059"/>
              <a:gd name="connsiteY7" fmla="*/ 2077877 h 4506954"/>
              <a:gd name="connsiteX8" fmla="*/ 3787491 w 4362059"/>
              <a:gd name="connsiteY8" fmla="*/ 2742893 h 4506954"/>
              <a:gd name="connsiteX9" fmla="*/ 3953746 w 4362059"/>
              <a:gd name="connsiteY9" fmla="*/ 3360410 h 4506954"/>
              <a:gd name="connsiteX10" fmla="*/ 4345631 w 4362059"/>
              <a:gd name="connsiteY10" fmla="*/ 3930426 h 4506954"/>
              <a:gd name="connsiteX11" fmla="*/ 4256603 w 4362059"/>
              <a:gd name="connsiteY11" fmla="*/ 4364053 h 4506954"/>
              <a:gd name="connsiteX12" fmla="*/ 3965625 w 4362059"/>
              <a:gd name="connsiteY12" fmla="*/ 4500445 h 4506954"/>
              <a:gd name="connsiteX13" fmla="*/ 3205600 w 4362059"/>
              <a:gd name="connsiteY13" fmla="*/ 4191684 h 4506954"/>
              <a:gd name="connsiteX14" fmla="*/ 2291201 w 4362059"/>
              <a:gd name="connsiteY14" fmla="*/ 4120431 h 4506954"/>
              <a:gd name="connsiteX15" fmla="*/ 1246171 w 4362059"/>
              <a:gd name="connsiteY15" fmla="*/ 4476691 h 4506954"/>
              <a:gd name="connsiteX16" fmla="*/ 783033 w 4362059"/>
              <a:gd name="connsiteY16" fmla="*/ 3859174 h 4506954"/>
              <a:gd name="connsiteX17" fmla="*/ 1186794 w 4362059"/>
              <a:gd name="connsiteY17" fmla="*/ 3051652 h 4506954"/>
              <a:gd name="connsiteX18" fmla="*/ 1008666 w 4362059"/>
              <a:gd name="connsiteY18" fmla="*/ 2446010 h 4506954"/>
              <a:gd name="connsiteX19" fmla="*/ 58640 w 4362059"/>
              <a:gd name="connsiteY19" fmla="*/ 2267880 h 4506954"/>
              <a:gd name="connsiteX20" fmla="*/ 177393 w 4362059"/>
              <a:gd name="connsiteY20" fmla="*/ 1448483 h 4506954"/>
              <a:gd name="connsiteX21" fmla="*/ 794910 w 4362059"/>
              <a:gd name="connsiteY21" fmla="*/ 1365356 h 4506954"/>
              <a:gd name="connsiteX22" fmla="*/ 1044291 w 4362059"/>
              <a:gd name="connsiteY22" fmla="*/ 985346 h 4506954"/>
              <a:gd name="connsiteX23" fmla="*/ 1234297 w 4362059"/>
              <a:gd name="connsiteY23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285861 w 4413623"/>
              <a:gd name="connsiteY0" fmla="*/ 296576 h 4506954"/>
              <a:gd name="connsiteX1" fmla="*/ 1659966 w 4413623"/>
              <a:gd name="connsiteY1" fmla="*/ 5805 h 4506954"/>
              <a:gd name="connsiteX2" fmla="*/ 2200260 w 4413623"/>
              <a:gd name="connsiteY2" fmla="*/ 177823 h 4506954"/>
              <a:gd name="connsiteX3" fmla="*/ 2710899 w 4413623"/>
              <a:gd name="connsiteY3" fmla="*/ 1009095 h 4506954"/>
              <a:gd name="connsiteX4" fmla="*/ 3245289 w 4413623"/>
              <a:gd name="connsiteY4" fmla="*/ 1353480 h 4506954"/>
              <a:gd name="connsiteX5" fmla="*/ 3922182 w 4413623"/>
              <a:gd name="connsiteY5" fmla="*/ 1246605 h 4506954"/>
              <a:gd name="connsiteX6" fmla="*/ 4272537 w 4413623"/>
              <a:gd name="connsiteY6" fmla="*/ 1597099 h 4506954"/>
              <a:gd name="connsiteX7" fmla="*/ 4278442 w 4413623"/>
              <a:gd name="connsiteY7" fmla="*/ 2077877 h 4506954"/>
              <a:gd name="connsiteX8" fmla="*/ 3839055 w 4413623"/>
              <a:gd name="connsiteY8" fmla="*/ 2742893 h 4506954"/>
              <a:gd name="connsiteX9" fmla="*/ 4005310 w 4413623"/>
              <a:gd name="connsiteY9" fmla="*/ 3360410 h 4506954"/>
              <a:gd name="connsiteX10" fmla="*/ 4397195 w 4413623"/>
              <a:gd name="connsiteY10" fmla="*/ 3930426 h 4506954"/>
              <a:gd name="connsiteX11" fmla="*/ 4308167 w 4413623"/>
              <a:gd name="connsiteY11" fmla="*/ 4364053 h 4506954"/>
              <a:gd name="connsiteX12" fmla="*/ 4017189 w 4413623"/>
              <a:gd name="connsiteY12" fmla="*/ 4500445 h 4506954"/>
              <a:gd name="connsiteX13" fmla="*/ 3257164 w 4413623"/>
              <a:gd name="connsiteY13" fmla="*/ 4191684 h 4506954"/>
              <a:gd name="connsiteX14" fmla="*/ 2342765 w 4413623"/>
              <a:gd name="connsiteY14" fmla="*/ 4120431 h 4506954"/>
              <a:gd name="connsiteX15" fmla="*/ 1297735 w 4413623"/>
              <a:gd name="connsiteY15" fmla="*/ 4476691 h 4506954"/>
              <a:gd name="connsiteX16" fmla="*/ 834597 w 4413623"/>
              <a:gd name="connsiteY16" fmla="*/ 3859174 h 4506954"/>
              <a:gd name="connsiteX17" fmla="*/ 1238358 w 4413623"/>
              <a:gd name="connsiteY17" fmla="*/ 3051652 h 4506954"/>
              <a:gd name="connsiteX18" fmla="*/ 1060230 w 4413623"/>
              <a:gd name="connsiteY18" fmla="*/ 2446010 h 4506954"/>
              <a:gd name="connsiteX19" fmla="*/ 110204 w 4413623"/>
              <a:gd name="connsiteY19" fmla="*/ 2267880 h 4506954"/>
              <a:gd name="connsiteX20" fmla="*/ 33046 w 4413623"/>
              <a:gd name="connsiteY20" fmla="*/ 1727728 h 4506954"/>
              <a:gd name="connsiteX21" fmla="*/ 228957 w 4413623"/>
              <a:gd name="connsiteY21" fmla="*/ 1448483 h 4506954"/>
              <a:gd name="connsiteX22" fmla="*/ 846474 w 4413623"/>
              <a:gd name="connsiteY22" fmla="*/ 1365356 h 4506954"/>
              <a:gd name="connsiteX23" fmla="*/ 1095855 w 4413623"/>
              <a:gd name="connsiteY23" fmla="*/ 985346 h 4506954"/>
              <a:gd name="connsiteX24" fmla="*/ 1285861 w 4413623"/>
              <a:gd name="connsiteY24" fmla="*/ 296576 h 4506954"/>
              <a:gd name="connsiteX0" fmla="*/ 1316814 w 4444576"/>
              <a:gd name="connsiteY0" fmla="*/ 296576 h 4506954"/>
              <a:gd name="connsiteX1" fmla="*/ 1690919 w 4444576"/>
              <a:gd name="connsiteY1" fmla="*/ 5805 h 4506954"/>
              <a:gd name="connsiteX2" fmla="*/ 2231213 w 4444576"/>
              <a:gd name="connsiteY2" fmla="*/ 177823 h 4506954"/>
              <a:gd name="connsiteX3" fmla="*/ 2741852 w 4444576"/>
              <a:gd name="connsiteY3" fmla="*/ 1009095 h 4506954"/>
              <a:gd name="connsiteX4" fmla="*/ 3276242 w 4444576"/>
              <a:gd name="connsiteY4" fmla="*/ 1353480 h 4506954"/>
              <a:gd name="connsiteX5" fmla="*/ 3953135 w 4444576"/>
              <a:gd name="connsiteY5" fmla="*/ 1246605 h 4506954"/>
              <a:gd name="connsiteX6" fmla="*/ 4303490 w 4444576"/>
              <a:gd name="connsiteY6" fmla="*/ 1597099 h 4506954"/>
              <a:gd name="connsiteX7" fmla="*/ 4309395 w 4444576"/>
              <a:gd name="connsiteY7" fmla="*/ 2077877 h 4506954"/>
              <a:gd name="connsiteX8" fmla="*/ 3870008 w 4444576"/>
              <a:gd name="connsiteY8" fmla="*/ 2742893 h 4506954"/>
              <a:gd name="connsiteX9" fmla="*/ 4036263 w 4444576"/>
              <a:gd name="connsiteY9" fmla="*/ 3360410 h 4506954"/>
              <a:gd name="connsiteX10" fmla="*/ 4428148 w 4444576"/>
              <a:gd name="connsiteY10" fmla="*/ 3930426 h 4506954"/>
              <a:gd name="connsiteX11" fmla="*/ 4339120 w 4444576"/>
              <a:gd name="connsiteY11" fmla="*/ 4364053 h 4506954"/>
              <a:gd name="connsiteX12" fmla="*/ 4048142 w 4444576"/>
              <a:gd name="connsiteY12" fmla="*/ 4500445 h 4506954"/>
              <a:gd name="connsiteX13" fmla="*/ 3288117 w 4444576"/>
              <a:gd name="connsiteY13" fmla="*/ 4191684 h 4506954"/>
              <a:gd name="connsiteX14" fmla="*/ 2373718 w 4444576"/>
              <a:gd name="connsiteY14" fmla="*/ 4120431 h 4506954"/>
              <a:gd name="connsiteX15" fmla="*/ 1328688 w 4444576"/>
              <a:gd name="connsiteY15" fmla="*/ 4476691 h 4506954"/>
              <a:gd name="connsiteX16" fmla="*/ 865550 w 4444576"/>
              <a:gd name="connsiteY16" fmla="*/ 3859174 h 4506954"/>
              <a:gd name="connsiteX17" fmla="*/ 1269311 w 4444576"/>
              <a:gd name="connsiteY17" fmla="*/ 3051652 h 4506954"/>
              <a:gd name="connsiteX18" fmla="*/ 1091183 w 4444576"/>
              <a:gd name="connsiteY18" fmla="*/ 2446010 h 4506954"/>
              <a:gd name="connsiteX19" fmla="*/ 141157 w 4444576"/>
              <a:gd name="connsiteY19" fmla="*/ 2267880 h 4506954"/>
              <a:gd name="connsiteX20" fmla="*/ 16497 w 4444576"/>
              <a:gd name="connsiteY20" fmla="*/ 1798980 h 4506954"/>
              <a:gd name="connsiteX21" fmla="*/ 259910 w 4444576"/>
              <a:gd name="connsiteY21" fmla="*/ 1448483 h 4506954"/>
              <a:gd name="connsiteX22" fmla="*/ 877427 w 4444576"/>
              <a:gd name="connsiteY22" fmla="*/ 1365356 h 4506954"/>
              <a:gd name="connsiteX23" fmla="*/ 1126808 w 4444576"/>
              <a:gd name="connsiteY23" fmla="*/ 985346 h 4506954"/>
              <a:gd name="connsiteX24" fmla="*/ 1316814 w 4444576"/>
              <a:gd name="connsiteY24" fmla="*/ 296576 h 4506954"/>
              <a:gd name="connsiteX0" fmla="*/ 1316814 w 4446109"/>
              <a:gd name="connsiteY0" fmla="*/ 296576 h 4575756"/>
              <a:gd name="connsiteX1" fmla="*/ 1690919 w 4446109"/>
              <a:gd name="connsiteY1" fmla="*/ 5805 h 4575756"/>
              <a:gd name="connsiteX2" fmla="*/ 2231213 w 4446109"/>
              <a:gd name="connsiteY2" fmla="*/ 177823 h 4575756"/>
              <a:gd name="connsiteX3" fmla="*/ 2741852 w 4446109"/>
              <a:gd name="connsiteY3" fmla="*/ 1009095 h 4575756"/>
              <a:gd name="connsiteX4" fmla="*/ 3276242 w 4446109"/>
              <a:gd name="connsiteY4" fmla="*/ 1353480 h 4575756"/>
              <a:gd name="connsiteX5" fmla="*/ 3953135 w 4446109"/>
              <a:gd name="connsiteY5" fmla="*/ 1246605 h 4575756"/>
              <a:gd name="connsiteX6" fmla="*/ 4303490 w 4446109"/>
              <a:gd name="connsiteY6" fmla="*/ 1597099 h 4575756"/>
              <a:gd name="connsiteX7" fmla="*/ 4309395 w 4446109"/>
              <a:gd name="connsiteY7" fmla="*/ 2077877 h 4575756"/>
              <a:gd name="connsiteX8" fmla="*/ 3870008 w 4446109"/>
              <a:gd name="connsiteY8" fmla="*/ 2742893 h 4575756"/>
              <a:gd name="connsiteX9" fmla="*/ 4036263 w 4446109"/>
              <a:gd name="connsiteY9" fmla="*/ 3360410 h 4575756"/>
              <a:gd name="connsiteX10" fmla="*/ 4428148 w 4446109"/>
              <a:gd name="connsiteY10" fmla="*/ 3930426 h 4575756"/>
              <a:gd name="connsiteX11" fmla="*/ 4339120 w 4446109"/>
              <a:gd name="connsiteY11" fmla="*/ 4364053 h 4575756"/>
              <a:gd name="connsiteX12" fmla="*/ 3976890 w 4446109"/>
              <a:gd name="connsiteY12" fmla="*/ 4571697 h 4575756"/>
              <a:gd name="connsiteX13" fmla="*/ 3288117 w 4446109"/>
              <a:gd name="connsiteY13" fmla="*/ 4191684 h 4575756"/>
              <a:gd name="connsiteX14" fmla="*/ 2373718 w 4446109"/>
              <a:gd name="connsiteY14" fmla="*/ 4120431 h 4575756"/>
              <a:gd name="connsiteX15" fmla="*/ 1328688 w 4446109"/>
              <a:gd name="connsiteY15" fmla="*/ 4476691 h 4575756"/>
              <a:gd name="connsiteX16" fmla="*/ 865550 w 4446109"/>
              <a:gd name="connsiteY16" fmla="*/ 3859174 h 4575756"/>
              <a:gd name="connsiteX17" fmla="*/ 1269311 w 4446109"/>
              <a:gd name="connsiteY17" fmla="*/ 3051652 h 4575756"/>
              <a:gd name="connsiteX18" fmla="*/ 1091183 w 4446109"/>
              <a:gd name="connsiteY18" fmla="*/ 2446010 h 4575756"/>
              <a:gd name="connsiteX19" fmla="*/ 141157 w 4446109"/>
              <a:gd name="connsiteY19" fmla="*/ 2267880 h 4575756"/>
              <a:gd name="connsiteX20" fmla="*/ 16497 w 4446109"/>
              <a:gd name="connsiteY20" fmla="*/ 1798980 h 4575756"/>
              <a:gd name="connsiteX21" fmla="*/ 259910 w 4446109"/>
              <a:gd name="connsiteY21" fmla="*/ 1448483 h 4575756"/>
              <a:gd name="connsiteX22" fmla="*/ 877427 w 4446109"/>
              <a:gd name="connsiteY22" fmla="*/ 1365356 h 4575756"/>
              <a:gd name="connsiteX23" fmla="*/ 1126808 w 4446109"/>
              <a:gd name="connsiteY23" fmla="*/ 985346 h 4575756"/>
              <a:gd name="connsiteX24" fmla="*/ 1316814 w 4446109"/>
              <a:gd name="connsiteY24" fmla="*/ 296576 h 4575756"/>
              <a:gd name="connsiteX0" fmla="*/ 1316814 w 4448517"/>
              <a:gd name="connsiteY0" fmla="*/ 296576 h 4552598"/>
              <a:gd name="connsiteX1" fmla="*/ 1690919 w 4448517"/>
              <a:gd name="connsiteY1" fmla="*/ 5805 h 4552598"/>
              <a:gd name="connsiteX2" fmla="*/ 2231213 w 4448517"/>
              <a:gd name="connsiteY2" fmla="*/ 177823 h 4552598"/>
              <a:gd name="connsiteX3" fmla="*/ 2741852 w 4448517"/>
              <a:gd name="connsiteY3" fmla="*/ 1009095 h 4552598"/>
              <a:gd name="connsiteX4" fmla="*/ 3276242 w 4448517"/>
              <a:gd name="connsiteY4" fmla="*/ 1353480 h 4552598"/>
              <a:gd name="connsiteX5" fmla="*/ 3953135 w 4448517"/>
              <a:gd name="connsiteY5" fmla="*/ 1246605 h 4552598"/>
              <a:gd name="connsiteX6" fmla="*/ 4303490 w 4448517"/>
              <a:gd name="connsiteY6" fmla="*/ 1597099 h 4552598"/>
              <a:gd name="connsiteX7" fmla="*/ 4309395 w 4448517"/>
              <a:gd name="connsiteY7" fmla="*/ 2077877 h 4552598"/>
              <a:gd name="connsiteX8" fmla="*/ 3870008 w 4448517"/>
              <a:gd name="connsiteY8" fmla="*/ 2742893 h 4552598"/>
              <a:gd name="connsiteX9" fmla="*/ 4036263 w 4448517"/>
              <a:gd name="connsiteY9" fmla="*/ 3360410 h 4552598"/>
              <a:gd name="connsiteX10" fmla="*/ 4428148 w 4448517"/>
              <a:gd name="connsiteY10" fmla="*/ 3930426 h 4552598"/>
              <a:gd name="connsiteX11" fmla="*/ 4339120 w 4448517"/>
              <a:gd name="connsiteY11" fmla="*/ 4364053 h 4552598"/>
              <a:gd name="connsiteX12" fmla="*/ 3881889 w 4448517"/>
              <a:gd name="connsiteY12" fmla="*/ 4547950 h 4552598"/>
              <a:gd name="connsiteX13" fmla="*/ 3288117 w 4448517"/>
              <a:gd name="connsiteY13" fmla="*/ 4191684 h 4552598"/>
              <a:gd name="connsiteX14" fmla="*/ 2373718 w 4448517"/>
              <a:gd name="connsiteY14" fmla="*/ 4120431 h 4552598"/>
              <a:gd name="connsiteX15" fmla="*/ 1328688 w 4448517"/>
              <a:gd name="connsiteY15" fmla="*/ 4476691 h 4552598"/>
              <a:gd name="connsiteX16" fmla="*/ 865550 w 4448517"/>
              <a:gd name="connsiteY16" fmla="*/ 3859174 h 4552598"/>
              <a:gd name="connsiteX17" fmla="*/ 1269311 w 4448517"/>
              <a:gd name="connsiteY17" fmla="*/ 3051652 h 4552598"/>
              <a:gd name="connsiteX18" fmla="*/ 1091183 w 4448517"/>
              <a:gd name="connsiteY18" fmla="*/ 2446010 h 4552598"/>
              <a:gd name="connsiteX19" fmla="*/ 141157 w 4448517"/>
              <a:gd name="connsiteY19" fmla="*/ 2267880 h 4552598"/>
              <a:gd name="connsiteX20" fmla="*/ 16497 w 4448517"/>
              <a:gd name="connsiteY20" fmla="*/ 1798980 h 4552598"/>
              <a:gd name="connsiteX21" fmla="*/ 259910 w 4448517"/>
              <a:gd name="connsiteY21" fmla="*/ 1448483 h 4552598"/>
              <a:gd name="connsiteX22" fmla="*/ 877427 w 4448517"/>
              <a:gd name="connsiteY22" fmla="*/ 1365356 h 4552598"/>
              <a:gd name="connsiteX23" fmla="*/ 1126808 w 4448517"/>
              <a:gd name="connsiteY23" fmla="*/ 985346 h 4552598"/>
              <a:gd name="connsiteX24" fmla="*/ 1316814 w 4448517"/>
              <a:gd name="connsiteY24" fmla="*/ 296576 h 4552598"/>
              <a:gd name="connsiteX0" fmla="*/ 1300369 w 4432072"/>
              <a:gd name="connsiteY0" fmla="*/ 296576 h 4552598"/>
              <a:gd name="connsiteX1" fmla="*/ 1674474 w 4432072"/>
              <a:gd name="connsiteY1" fmla="*/ 5805 h 4552598"/>
              <a:gd name="connsiteX2" fmla="*/ 2214768 w 4432072"/>
              <a:gd name="connsiteY2" fmla="*/ 177823 h 4552598"/>
              <a:gd name="connsiteX3" fmla="*/ 2725407 w 4432072"/>
              <a:gd name="connsiteY3" fmla="*/ 1009095 h 4552598"/>
              <a:gd name="connsiteX4" fmla="*/ 3259797 w 4432072"/>
              <a:gd name="connsiteY4" fmla="*/ 1353480 h 4552598"/>
              <a:gd name="connsiteX5" fmla="*/ 3936690 w 4432072"/>
              <a:gd name="connsiteY5" fmla="*/ 1246605 h 4552598"/>
              <a:gd name="connsiteX6" fmla="*/ 4287045 w 4432072"/>
              <a:gd name="connsiteY6" fmla="*/ 1597099 h 4552598"/>
              <a:gd name="connsiteX7" fmla="*/ 4292950 w 4432072"/>
              <a:gd name="connsiteY7" fmla="*/ 2077877 h 4552598"/>
              <a:gd name="connsiteX8" fmla="*/ 3853563 w 4432072"/>
              <a:gd name="connsiteY8" fmla="*/ 2742893 h 4552598"/>
              <a:gd name="connsiteX9" fmla="*/ 4019818 w 4432072"/>
              <a:gd name="connsiteY9" fmla="*/ 3360410 h 4552598"/>
              <a:gd name="connsiteX10" fmla="*/ 4411703 w 4432072"/>
              <a:gd name="connsiteY10" fmla="*/ 3930426 h 4552598"/>
              <a:gd name="connsiteX11" fmla="*/ 4322675 w 4432072"/>
              <a:gd name="connsiteY11" fmla="*/ 4364053 h 4552598"/>
              <a:gd name="connsiteX12" fmla="*/ 3865444 w 4432072"/>
              <a:gd name="connsiteY12" fmla="*/ 4547950 h 4552598"/>
              <a:gd name="connsiteX13" fmla="*/ 3271672 w 4432072"/>
              <a:gd name="connsiteY13" fmla="*/ 4191684 h 4552598"/>
              <a:gd name="connsiteX14" fmla="*/ 2357273 w 4432072"/>
              <a:gd name="connsiteY14" fmla="*/ 4120431 h 4552598"/>
              <a:gd name="connsiteX15" fmla="*/ 1312243 w 4432072"/>
              <a:gd name="connsiteY15" fmla="*/ 4476691 h 4552598"/>
              <a:gd name="connsiteX16" fmla="*/ 849105 w 4432072"/>
              <a:gd name="connsiteY16" fmla="*/ 3859174 h 4552598"/>
              <a:gd name="connsiteX17" fmla="*/ 1252866 w 4432072"/>
              <a:gd name="connsiteY17" fmla="*/ 3051652 h 4552598"/>
              <a:gd name="connsiteX18" fmla="*/ 1074738 w 4432072"/>
              <a:gd name="connsiteY18" fmla="*/ 2446010 h 4552598"/>
              <a:gd name="connsiteX19" fmla="*/ 231590 w 4432072"/>
              <a:gd name="connsiteY19" fmla="*/ 2386634 h 4552598"/>
              <a:gd name="connsiteX20" fmla="*/ 52 w 4432072"/>
              <a:gd name="connsiteY20" fmla="*/ 1798980 h 4552598"/>
              <a:gd name="connsiteX21" fmla="*/ 243465 w 4432072"/>
              <a:gd name="connsiteY21" fmla="*/ 1448483 h 4552598"/>
              <a:gd name="connsiteX22" fmla="*/ 860982 w 4432072"/>
              <a:gd name="connsiteY22" fmla="*/ 1365356 h 4552598"/>
              <a:gd name="connsiteX23" fmla="*/ 1110363 w 4432072"/>
              <a:gd name="connsiteY23" fmla="*/ 985346 h 4552598"/>
              <a:gd name="connsiteX24" fmla="*/ 1300369 w 4432072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252851 w 4432057"/>
              <a:gd name="connsiteY17" fmla="*/ 3051652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92935 w 4432057"/>
              <a:gd name="connsiteY7" fmla="*/ 2077877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87030 w 4432057"/>
              <a:gd name="connsiteY6" fmla="*/ 1597099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312228 w 4432057"/>
              <a:gd name="connsiteY15" fmla="*/ 4476691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849090 w 4432057"/>
              <a:gd name="connsiteY16" fmla="*/ 3859174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2057"/>
              <a:gd name="connsiteY0" fmla="*/ 296576 h 4552598"/>
              <a:gd name="connsiteX1" fmla="*/ 1674459 w 4432057"/>
              <a:gd name="connsiteY1" fmla="*/ 5805 h 4552598"/>
              <a:gd name="connsiteX2" fmla="*/ 2214753 w 4432057"/>
              <a:gd name="connsiteY2" fmla="*/ 177823 h 4552598"/>
              <a:gd name="connsiteX3" fmla="*/ 2725392 w 4432057"/>
              <a:gd name="connsiteY3" fmla="*/ 1009095 h 4552598"/>
              <a:gd name="connsiteX4" fmla="*/ 3259782 w 4432057"/>
              <a:gd name="connsiteY4" fmla="*/ 1353480 h 4552598"/>
              <a:gd name="connsiteX5" fmla="*/ 3936675 w 4432057"/>
              <a:gd name="connsiteY5" fmla="*/ 1246605 h 4552598"/>
              <a:gd name="connsiteX6" fmla="*/ 4215778 w 4432057"/>
              <a:gd name="connsiteY6" fmla="*/ 1573352 h 4552598"/>
              <a:gd name="connsiteX7" fmla="*/ 4221683 w 4432057"/>
              <a:gd name="connsiteY7" fmla="*/ 2125381 h 4552598"/>
              <a:gd name="connsiteX8" fmla="*/ 3853548 w 4432057"/>
              <a:gd name="connsiteY8" fmla="*/ 2742893 h 4552598"/>
              <a:gd name="connsiteX9" fmla="*/ 4019803 w 4432057"/>
              <a:gd name="connsiteY9" fmla="*/ 3360410 h 4552598"/>
              <a:gd name="connsiteX10" fmla="*/ 4411688 w 4432057"/>
              <a:gd name="connsiteY10" fmla="*/ 3930426 h 4552598"/>
              <a:gd name="connsiteX11" fmla="*/ 4322660 w 4432057"/>
              <a:gd name="connsiteY11" fmla="*/ 4364053 h 4552598"/>
              <a:gd name="connsiteX12" fmla="*/ 3865429 w 4432057"/>
              <a:gd name="connsiteY12" fmla="*/ 4547950 h 4552598"/>
              <a:gd name="connsiteX13" fmla="*/ 3271657 w 4432057"/>
              <a:gd name="connsiteY13" fmla="*/ 4191684 h 4552598"/>
              <a:gd name="connsiteX14" fmla="*/ 2357258 w 4432057"/>
              <a:gd name="connsiteY14" fmla="*/ 4120431 h 4552598"/>
              <a:gd name="connsiteX15" fmla="*/ 1525986 w 4432057"/>
              <a:gd name="connsiteY15" fmla="*/ 4417317 h 4552598"/>
              <a:gd name="connsiteX16" fmla="*/ 991596 w 4432057"/>
              <a:gd name="connsiteY16" fmla="*/ 3859176 h 4552598"/>
              <a:gd name="connsiteX17" fmla="*/ 1027223 w 4432057"/>
              <a:gd name="connsiteY17" fmla="*/ 3134781 h 4552598"/>
              <a:gd name="connsiteX18" fmla="*/ 932220 w 4432057"/>
              <a:gd name="connsiteY18" fmla="*/ 2612264 h 4552598"/>
              <a:gd name="connsiteX19" fmla="*/ 231575 w 4432057"/>
              <a:gd name="connsiteY19" fmla="*/ 2386634 h 4552598"/>
              <a:gd name="connsiteX20" fmla="*/ 37 w 4432057"/>
              <a:gd name="connsiteY20" fmla="*/ 1798980 h 4552598"/>
              <a:gd name="connsiteX21" fmla="*/ 243450 w 4432057"/>
              <a:gd name="connsiteY21" fmla="*/ 1448483 h 4552598"/>
              <a:gd name="connsiteX22" fmla="*/ 860967 w 4432057"/>
              <a:gd name="connsiteY22" fmla="*/ 1365356 h 4552598"/>
              <a:gd name="connsiteX23" fmla="*/ 1110348 w 4432057"/>
              <a:gd name="connsiteY23" fmla="*/ 985346 h 4552598"/>
              <a:gd name="connsiteX24" fmla="*/ 1300354 w 4432057"/>
              <a:gd name="connsiteY24" fmla="*/ 296576 h 4552598"/>
              <a:gd name="connsiteX0" fmla="*/ 1300354 w 4436565"/>
              <a:gd name="connsiteY0" fmla="*/ 296576 h 4421588"/>
              <a:gd name="connsiteX1" fmla="*/ 1674459 w 4436565"/>
              <a:gd name="connsiteY1" fmla="*/ 5805 h 4421588"/>
              <a:gd name="connsiteX2" fmla="*/ 2214753 w 4436565"/>
              <a:gd name="connsiteY2" fmla="*/ 177823 h 4421588"/>
              <a:gd name="connsiteX3" fmla="*/ 2725392 w 4436565"/>
              <a:gd name="connsiteY3" fmla="*/ 1009095 h 4421588"/>
              <a:gd name="connsiteX4" fmla="*/ 3259782 w 4436565"/>
              <a:gd name="connsiteY4" fmla="*/ 1353480 h 4421588"/>
              <a:gd name="connsiteX5" fmla="*/ 3936675 w 4436565"/>
              <a:gd name="connsiteY5" fmla="*/ 1246605 h 4421588"/>
              <a:gd name="connsiteX6" fmla="*/ 4215778 w 4436565"/>
              <a:gd name="connsiteY6" fmla="*/ 1573352 h 4421588"/>
              <a:gd name="connsiteX7" fmla="*/ 4221683 w 4436565"/>
              <a:gd name="connsiteY7" fmla="*/ 2125381 h 4421588"/>
              <a:gd name="connsiteX8" fmla="*/ 3853548 w 4436565"/>
              <a:gd name="connsiteY8" fmla="*/ 2742893 h 4421588"/>
              <a:gd name="connsiteX9" fmla="*/ 4019803 w 4436565"/>
              <a:gd name="connsiteY9" fmla="*/ 3360410 h 4421588"/>
              <a:gd name="connsiteX10" fmla="*/ 4411688 w 4436565"/>
              <a:gd name="connsiteY10" fmla="*/ 3930426 h 4421588"/>
              <a:gd name="connsiteX11" fmla="*/ 4322660 w 4436565"/>
              <a:gd name="connsiteY11" fmla="*/ 4364053 h 4421588"/>
              <a:gd name="connsiteX12" fmla="*/ 3722927 w 4436565"/>
              <a:gd name="connsiteY12" fmla="*/ 4381698 h 4421588"/>
              <a:gd name="connsiteX13" fmla="*/ 3271657 w 4436565"/>
              <a:gd name="connsiteY13" fmla="*/ 4191684 h 4421588"/>
              <a:gd name="connsiteX14" fmla="*/ 2357258 w 4436565"/>
              <a:gd name="connsiteY14" fmla="*/ 4120431 h 4421588"/>
              <a:gd name="connsiteX15" fmla="*/ 1525986 w 4436565"/>
              <a:gd name="connsiteY15" fmla="*/ 4417317 h 4421588"/>
              <a:gd name="connsiteX16" fmla="*/ 991596 w 4436565"/>
              <a:gd name="connsiteY16" fmla="*/ 3859176 h 4421588"/>
              <a:gd name="connsiteX17" fmla="*/ 1027223 w 4436565"/>
              <a:gd name="connsiteY17" fmla="*/ 3134781 h 4421588"/>
              <a:gd name="connsiteX18" fmla="*/ 932220 w 4436565"/>
              <a:gd name="connsiteY18" fmla="*/ 2612264 h 4421588"/>
              <a:gd name="connsiteX19" fmla="*/ 231575 w 4436565"/>
              <a:gd name="connsiteY19" fmla="*/ 2386634 h 4421588"/>
              <a:gd name="connsiteX20" fmla="*/ 37 w 4436565"/>
              <a:gd name="connsiteY20" fmla="*/ 1798980 h 4421588"/>
              <a:gd name="connsiteX21" fmla="*/ 243450 w 4436565"/>
              <a:gd name="connsiteY21" fmla="*/ 1448483 h 4421588"/>
              <a:gd name="connsiteX22" fmla="*/ 860967 w 4436565"/>
              <a:gd name="connsiteY22" fmla="*/ 1365356 h 4421588"/>
              <a:gd name="connsiteX23" fmla="*/ 1110348 w 4436565"/>
              <a:gd name="connsiteY23" fmla="*/ 985346 h 4421588"/>
              <a:gd name="connsiteX24" fmla="*/ 1300354 w 4436565"/>
              <a:gd name="connsiteY24" fmla="*/ 296576 h 4421588"/>
              <a:gd name="connsiteX0" fmla="*/ 1300354 w 4421190"/>
              <a:gd name="connsiteY0" fmla="*/ 296576 h 4421588"/>
              <a:gd name="connsiteX1" fmla="*/ 1674459 w 4421190"/>
              <a:gd name="connsiteY1" fmla="*/ 5805 h 4421588"/>
              <a:gd name="connsiteX2" fmla="*/ 2214753 w 4421190"/>
              <a:gd name="connsiteY2" fmla="*/ 177823 h 4421588"/>
              <a:gd name="connsiteX3" fmla="*/ 2725392 w 4421190"/>
              <a:gd name="connsiteY3" fmla="*/ 1009095 h 4421588"/>
              <a:gd name="connsiteX4" fmla="*/ 3259782 w 4421190"/>
              <a:gd name="connsiteY4" fmla="*/ 1353480 h 4421588"/>
              <a:gd name="connsiteX5" fmla="*/ 3936675 w 4421190"/>
              <a:gd name="connsiteY5" fmla="*/ 1246605 h 4421588"/>
              <a:gd name="connsiteX6" fmla="*/ 4215778 w 4421190"/>
              <a:gd name="connsiteY6" fmla="*/ 1573352 h 4421588"/>
              <a:gd name="connsiteX7" fmla="*/ 4221683 w 4421190"/>
              <a:gd name="connsiteY7" fmla="*/ 2125381 h 4421588"/>
              <a:gd name="connsiteX8" fmla="*/ 3853548 w 4421190"/>
              <a:gd name="connsiteY8" fmla="*/ 2742893 h 4421588"/>
              <a:gd name="connsiteX9" fmla="*/ 4019803 w 4421190"/>
              <a:gd name="connsiteY9" fmla="*/ 3360410 h 4421588"/>
              <a:gd name="connsiteX10" fmla="*/ 4411688 w 4421190"/>
              <a:gd name="connsiteY10" fmla="*/ 3930426 h 4421588"/>
              <a:gd name="connsiteX11" fmla="*/ 4251411 w 4421190"/>
              <a:gd name="connsiteY11" fmla="*/ 4221552 h 4421588"/>
              <a:gd name="connsiteX12" fmla="*/ 3722927 w 4421190"/>
              <a:gd name="connsiteY12" fmla="*/ 4381698 h 4421588"/>
              <a:gd name="connsiteX13" fmla="*/ 3271657 w 4421190"/>
              <a:gd name="connsiteY13" fmla="*/ 4191684 h 4421588"/>
              <a:gd name="connsiteX14" fmla="*/ 2357258 w 4421190"/>
              <a:gd name="connsiteY14" fmla="*/ 4120431 h 4421588"/>
              <a:gd name="connsiteX15" fmla="*/ 1525986 w 4421190"/>
              <a:gd name="connsiteY15" fmla="*/ 4417317 h 4421588"/>
              <a:gd name="connsiteX16" fmla="*/ 991596 w 4421190"/>
              <a:gd name="connsiteY16" fmla="*/ 3859176 h 4421588"/>
              <a:gd name="connsiteX17" fmla="*/ 1027223 w 4421190"/>
              <a:gd name="connsiteY17" fmla="*/ 3134781 h 4421588"/>
              <a:gd name="connsiteX18" fmla="*/ 932220 w 4421190"/>
              <a:gd name="connsiteY18" fmla="*/ 2612264 h 4421588"/>
              <a:gd name="connsiteX19" fmla="*/ 231575 w 4421190"/>
              <a:gd name="connsiteY19" fmla="*/ 2386634 h 4421588"/>
              <a:gd name="connsiteX20" fmla="*/ 37 w 4421190"/>
              <a:gd name="connsiteY20" fmla="*/ 1798980 h 4421588"/>
              <a:gd name="connsiteX21" fmla="*/ 243450 w 4421190"/>
              <a:gd name="connsiteY21" fmla="*/ 1448483 h 4421588"/>
              <a:gd name="connsiteX22" fmla="*/ 860967 w 4421190"/>
              <a:gd name="connsiteY22" fmla="*/ 1365356 h 4421588"/>
              <a:gd name="connsiteX23" fmla="*/ 1110348 w 4421190"/>
              <a:gd name="connsiteY23" fmla="*/ 985346 h 4421588"/>
              <a:gd name="connsiteX24" fmla="*/ 1300354 w 4421190"/>
              <a:gd name="connsiteY24" fmla="*/ 296576 h 4421588"/>
              <a:gd name="connsiteX0" fmla="*/ 1300354 w 4303277"/>
              <a:gd name="connsiteY0" fmla="*/ 296576 h 4421588"/>
              <a:gd name="connsiteX1" fmla="*/ 1674459 w 4303277"/>
              <a:gd name="connsiteY1" fmla="*/ 5805 h 4421588"/>
              <a:gd name="connsiteX2" fmla="*/ 2214753 w 4303277"/>
              <a:gd name="connsiteY2" fmla="*/ 177823 h 4421588"/>
              <a:gd name="connsiteX3" fmla="*/ 2725392 w 4303277"/>
              <a:gd name="connsiteY3" fmla="*/ 1009095 h 4421588"/>
              <a:gd name="connsiteX4" fmla="*/ 3259782 w 4303277"/>
              <a:gd name="connsiteY4" fmla="*/ 1353480 h 4421588"/>
              <a:gd name="connsiteX5" fmla="*/ 3936675 w 4303277"/>
              <a:gd name="connsiteY5" fmla="*/ 1246605 h 4421588"/>
              <a:gd name="connsiteX6" fmla="*/ 4215778 w 4303277"/>
              <a:gd name="connsiteY6" fmla="*/ 1573352 h 4421588"/>
              <a:gd name="connsiteX7" fmla="*/ 4221683 w 4303277"/>
              <a:gd name="connsiteY7" fmla="*/ 2125381 h 4421588"/>
              <a:gd name="connsiteX8" fmla="*/ 3853548 w 4303277"/>
              <a:gd name="connsiteY8" fmla="*/ 2742893 h 4421588"/>
              <a:gd name="connsiteX9" fmla="*/ 4019803 w 4303277"/>
              <a:gd name="connsiteY9" fmla="*/ 3360410 h 4421588"/>
              <a:gd name="connsiteX10" fmla="*/ 4257308 w 4303277"/>
              <a:gd name="connsiteY10" fmla="*/ 3823548 h 4421588"/>
              <a:gd name="connsiteX11" fmla="*/ 4251411 w 4303277"/>
              <a:gd name="connsiteY11" fmla="*/ 4221552 h 4421588"/>
              <a:gd name="connsiteX12" fmla="*/ 3722927 w 4303277"/>
              <a:gd name="connsiteY12" fmla="*/ 4381698 h 4421588"/>
              <a:gd name="connsiteX13" fmla="*/ 3271657 w 4303277"/>
              <a:gd name="connsiteY13" fmla="*/ 4191684 h 4421588"/>
              <a:gd name="connsiteX14" fmla="*/ 2357258 w 4303277"/>
              <a:gd name="connsiteY14" fmla="*/ 4120431 h 4421588"/>
              <a:gd name="connsiteX15" fmla="*/ 1525986 w 4303277"/>
              <a:gd name="connsiteY15" fmla="*/ 4417317 h 4421588"/>
              <a:gd name="connsiteX16" fmla="*/ 991596 w 4303277"/>
              <a:gd name="connsiteY16" fmla="*/ 3859176 h 4421588"/>
              <a:gd name="connsiteX17" fmla="*/ 1027223 w 4303277"/>
              <a:gd name="connsiteY17" fmla="*/ 3134781 h 4421588"/>
              <a:gd name="connsiteX18" fmla="*/ 932220 w 4303277"/>
              <a:gd name="connsiteY18" fmla="*/ 2612264 h 4421588"/>
              <a:gd name="connsiteX19" fmla="*/ 231575 w 4303277"/>
              <a:gd name="connsiteY19" fmla="*/ 2386634 h 4421588"/>
              <a:gd name="connsiteX20" fmla="*/ 37 w 4303277"/>
              <a:gd name="connsiteY20" fmla="*/ 1798980 h 4421588"/>
              <a:gd name="connsiteX21" fmla="*/ 243450 w 4303277"/>
              <a:gd name="connsiteY21" fmla="*/ 1448483 h 4421588"/>
              <a:gd name="connsiteX22" fmla="*/ 860967 w 4303277"/>
              <a:gd name="connsiteY22" fmla="*/ 1365356 h 4421588"/>
              <a:gd name="connsiteX23" fmla="*/ 1110348 w 4303277"/>
              <a:gd name="connsiteY23" fmla="*/ 985346 h 4421588"/>
              <a:gd name="connsiteX24" fmla="*/ 1300354 w 4303277"/>
              <a:gd name="connsiteY24" fmla="*/ 296576 h 4421588"/>
              <a:gd name="connsiteX0" fmla="*/ 1300354 w 4266374"/>
              <a:gd name="connsiteY0" fmla="*/ 296576 h 4421588"/>
              <a:gd name="connsiteX1" fmla="*/ 1674459 w 4266374"/>
              <a:gd name="connsiteY1" fmla="*/ 5805 h 4421588"/>
              <a:gd name="connsiteX2" fmla="*/ 2214753 w 4266374"/>
              <a:gd name="connsiteY2" fmla="*/ 177823 h 4421588"/>
              <a:gd name="connsiteX3" fmla="*/ 2725392 w 4266374"/>
              <a:gd name="connsiteY3" fmla="*/ 1009095 h 4421588"/>
              <a:gd name="connsiteX4" fmla="*/ 3259782 w 4266374"/>
              <a:gd name="connsiteY4" fmla="*/ 1353480 h 4421588"/>
              <a:gd name="connsiteX5" fmla="*/ 3936675 w 4266374"/>
              <a:gd name="connsiteY5" fmla="*/ 1246605 h 4421588"/>
              <a:gd name="connsiteX6" fmla="*/ 4215778 w 4266374"/>
              <a:gd name="connsiteY6" fmla="*/ 1573352 h 4421588"/>
              <a:gd name="connsiteX7" fmla="*/ 4221683 w 4266374"/>
              <a:gd name="connsiteY7" fmla="*/ 2125381 h 4421588"/>
              <a:gd name="connsiteX8" fmla="*/ 3853548 w 4266374"/>
              <a:gd name="connsiteY8" fmla="*/ 2742893 h 4421588"/>
              <a:gd name="connsiteX9" fmla="*/ 4019803 w 4266374"/>
              <a:gd name="connsiteY9" fmla="*/ 3360410 h 4421588"/>
              <a:gd name="connsiteX10" fmla="*/ 4257308 w 4266374"/>
              <a:gd name="connsiteY10" fmla="*/ 3823548 h 4421588"/>
              <a:gd name="connsiteX11" fmla="*/ 4168286 w 4266374"/>
              <a:gd name="connsiteY11" fmla="*/ 4221555 h 4421588"/>
              <a:gd name="connsiteX12" fmla="*/ 3722927 w 4266374"/>
              <a:gd name="connsiteY12" fmla="*/ 4381698 h 4421588"/>
              <a:gd name="connsiteX13" fmla="*/ 3271657 w 4266374"/>
              <a:gd name="connsiteY13" fmla="*/ 4191684 h 4421588"/>
              <a:gd name="connsiteX14" fmla="*/ 2357258 w 4266374"/>
              <a:gd name="connsiteY14" fmla="*/ 4120431 h 4421588"/>
              <a:gd name="connsiteX15" fmla="*/ 1525986 w 4266374"/>
              <a:gd name="connsiteY15" fmla="*/ 4417317 h 4421588"/>
              <a:gd name="connsiteX16" fmla="*/ 991596 w 4266374"/>
              <a:gd name="connsiteY16" fmla="*/ 3859176 h 4421588"/>
              <a:gd name="connsiteX17" fmla="*/ 1027223 w 4266374"/>
              <a:gd name="connsiteY17" fmla="*/ 3134781 h 4421588"/>
              <a:gd name="connsiteX18" fmla="*/ 932220 w 4266374"/>
              <a:gd name="connsiteY18" fmla="*/ 2612264 h 4421588"/>
              <a:gd name="connsiteX19" fmla="*/ 231575 w 4266374"/>
              <a:gd name="connsiteY19" fmla="*/ 2386634 h 4421588"/>
              <a:gd name="connsiteX20" fmla="*/ 37 w 4266374"/>
              <a:gd name="connsiteY20" fmla="*/ 1798980 h 4421588"/>
              <a:gd name="connsiteX21" fmla="*/ 243450 w 4266374"/>
              <a:gd name="connsiteY21" fmla="*/ 1448483 h 4421588"/>
              <a:gd name="connsiteX22" fmla="*/ 860967 w 4266374"/>
              <a:gd name="connsiteY22" fmla="*/ 1365356 h 4421588"/>
              <a:gd name="connsiteX23" fmla="*/ 1110348 w 4266374"/>
              <a:gd name="connsiteY23" fmla="*/ 985346 h 4421588"/>
              <a:gd name="connsiteX24" fmla="*/ 1300354 w 4266374"/>
              <a:gd name="connsiteY24" fmla="*/ 296576 h 4421588"/>
              <a:gd name="connsiteX0" fmla="*/ 1300354 w 4266374"/>
              <a:gd name="connsiteY0" fmla="*/ 296576 h 4421768"/>
              <a:gd name="connsiteX1" fmla="*/ 1674459 w 4266374"/>
              <a:gd name="connsiteY1" fmla="*/ 5805 h 4421768"/>
              <a:gd name="connsiteX2" fmla="*/ 2214753 w 4266374"/>
              <a:gd name="connsiteY2" fmla="*/ 177823 h 4421768"/>
              <a:gd name="connsiteX3" fmla="*/ 2725392 w 4266374"/>
              <a:gd name="connsiteY3" fmla="*/ 1009095 h 4421768"/>
              <a:gd name="connsiteX4" fmla="*/ 3259782 w 4266374"/>
              <a:gd name="connsiteY4" fmla="*/ 1353480 h 4421768"/>
              <a:gd name="connsiteX5" fmla="*/ 3936675 w 4266374"/>
              <a:gd name="connsiteY5" fmla="*/ 1246605 h 4421768"/>
              <a:gd name="connsiteX6" fmla="*/ 4215778 w 4266374"/>
              <a:gd name="connsiteY6" fmla="*/ 1573352 h 4421768"/>
              <a:gd name="connsiteX7" fmla="*/ 4221683 w 4266374"/>
              <a:gd name="connsiteY7" fmla="*/ 2125381 h 4421768"/>
              <a:gd name="connsiteX8" fmla="*/ 3853548 w 4266374"/>
              <a:gd name="connsiteY8" fmla="*/ 2742893 h 4421768"/>
              <a:gd name="connsiteX9" fmla="*/ 4019803 w 4266374"/>
              <a:gd name="connsiteY9" fmla="*/ 3360410 h 4421768"/>
              <a:gd name="connsiteX10" fmla="*/ 4257308 w 4266374"/>
              <a:gd name="connsiteY10" fmla="*/ 3823548 h 4421768"/>
              <a:gd name="connsiteX11" fmla="*/ 4168286 w 4266374"/>
              <a:gd name="connsiteY11" fmla="*/ 4221555 h 4421768"/>
              <a:gd name="connsiteX12" fmla="*/ 3722927 w 4266374"/>
              <a:gd name="connsiteY12" fmla="*/ 4381698 h 4421768"/>
              <a:gd name="connsiteX13" fmla="*/ 3093527 w 4266374"/>
              <a:gd name="connsiteY13" fmla="*/ 4108557 h 4421768"/>
              <a:gd name="connsiteX14" fmla="*/ 2357258 w 4266374"/>
              <a:gd name="connsiteY14" fmla="*/ 4120431 h 4421768"/>
              <a:gd name="connsiteX15" fmla="*/ 1525986 w 4266374"/>
              <a:gd name="connsiteY15" fmla="*/ 4417317 h 4421768"/>
              <a:gd name="connsiteX16" fmla="*/ 991596 w 4266374"/>
              <a:gd name="connsiteY16" fmla="*/ 3859176 h 4421768"/>
              <a:gd name="connsiteX17" fmla="*/ 1027223 w 4266374"/>
              <a:gd name="connsiteY17" fmla="*/ 3134781 h 4421768"/>
              <a:gd name="connsiteX18" fmla="*/ 932220 w 4266374"/>
              <a:gd name="connsiteY18" fmla="*/ 2612264 h 4421768"/>
              <a:gd name="connsiteX19" fmla="*/ 231575 w 4266374"/>
              <a:gd name="connsiteY19" fmla="*/ 2386634 h 4421768"/>
              <a:gd name="connsiteX20" fmla="*/ 37 w 4266374"/>
              <a:gd name="connsiteY20" fmla="*/ 1798980 h 4421768"/>
              <a:gd name="connsiteX21" fmla="*/ 243450 w 4266374"/>
              <a:gd name="connsiteY21" fmla="*/ 1448483 h 4421768"/>
              <a:gd name="connsiteX22" fmla="*/ 860967 w 4266374"/>
              <a:gd name="connsiteY22" fmla="*/ 1365356 h 4421768"/>
              <a:gd name="connsiteX23" fmla="*/ 1110348 w 4266374"/>
              <a:gd name="connsiteY23" fmla="*/ 985346 h 4421768"/>
              <a:gd name="connsiteX24" fmla="*/ 1300354 w 4266374"/>
              <a:gd name="connsiteY24" fmla="*/ 296576 h 4421768"/>
              <a:gd name="connsiteX0" fmla="*/ 1300354 w 4272520"/>
              <a:gd name="connsiteY0" fmla="*/ 296576 h 4421768"/>
              <a:gd name="connsiteX1" fmla="*/ 1674459 w 4272520"/>
              <a:gd name="connsiteY1" fmla="*/ 5805 h 4421768"/>
              <a:gd name="connsiteX2" fmla="*/ 2214753 w 4272520"/>
              <a:gd name="connsiteY2" fmla="*/ 177823 h 4421768"/>
              <a:gd name="connsiteX3" fmla="*/ 2725392 w 4272520"/>
              <a:gd name="connsiteY3" fmla="*/ 1009095 h 4421768"/>
              <a:gd name="connsiteX4" fmla="*/ 3259782 w 4272520"/>
              <a:gd name="connsiteY4" fmla="*/ 1353480 h 4421768"/>
              <a:gd name="connsiteX5" fmla="*/ 3936675 w 4272520"/>
              <a:gd name="connsiteY5" fmla="*/ 1246605 h 4421768"/>
              <a:gd name="connsiteX6" fmla="*/ 4215778 w 4272520"/>
              <a:gd name="connsiteY6" fmla="*/ 1573352 h 4421768"/>
              <a:gd name="connsiteX7" fmla="*/ 4221683 w 4272520"/>
              <a:gd name="connsiteY7" fmla="*/ 2125381 h 4421768"/>
              <a:gd name="connsiteX8" fmla="*/ 3853548 w 4272520"/>
              <a:gd name="connsiteY8" fmla="*/ 2742893 h 4421768"/>
              <a:gd name="connsiteX9" fmla="*/ 4019803 w 4272520"/>
              <a:gd name="connsiteY9" fmla="*/ 3360410 h 4421768"/>
              <a:gd name="connsiteX10" fmla="*/ 4257308 w 4272520"/>
              <a:gd name="connsiteY10" fmla="*/ 3823548 h 4421768"/>
              <a:gd name="connsiteX11" fmla="*/ 4168286 w 4272520"/>
              <a:gd name="connsiteY11" fmla="*/ 4221555 h 4421768"/>
              <a:gd name="connsiteX12" fmla="*/ 3521047 w 4272520"/>
              <a:gd name="connsiteY12" fmla="*/ 4310446 h 4421768"/>
              <a:gd name="connsiteX13" fmla="*/ 3093527 w 4272520"/>
              <a:gd name="connsiteY13" fmla="*/ 4108557 h 4421768"/>
              <a:gd name="connsiteX14" fmla="*/ 2357258 w 4272520"/>
              <a:gd name="connsiteY14" fmla="*/ 4120431 h 4421768"/>
              <a:gd name="connsiteX15" fmla="*/ 1525986 w 4272520"/>
              <a:gd name="connsiteY15" fmla="*/ 4417317 h 4421768"/>
              <a:gd name="connsiteX16" fmla="*/ 991596 w 4272520"/>
              <a:gd name="connsiteY16" fmla="*/ 3859176 h 4421768"/>
              <a:gd name="connsiteX17" fmla="*/ 1027223 w 4272520"/>
              <a:gd name="connsiteY17" fmla="*/ 3134781 h 4421768"/>
              <a:gd name="connsiteX18" fmla="*/ 932220 w 4272520"/>
              <a:gd name="connsiteY18" fmla="*/ 2612264 h 4421768"/>
              <a:gd name="connsiteX19" fmla="*/ 231575 w 4272520"/>
              <a:gd name="connsiteY19" fmla="*/ 2386634 h 4421768"/>
              <a:gd name="connsiteX20" fmla="*/ 37 w 4272520"/>
              <a:gd name="connsiteY20" fmla="*/ 1798980 h 4421768"/>
              <a:gd name="connsiteX21" fmla="*/ 243450 w 4272520"/>
              <a:gd name="connsiteY21" fmla="*/ 1448483 h 4421768"/>
              <a:gd name="connsiteX22" fmla="*/ 860967 w 4272520"/>
              <a:gd name="connsiteY22" fmla="*/ 1365356 h 4421768"/>
              <a:gd name="connsiteX23" fmla="*/ 1110348 w 4272520"/>
              <a:gd name="connsiteY23" fmla="*/ 985346 h 4421768"/>
              <a:gd name="connsiteX24" fmla="*/ 1300354 w 4272520"/>
              <a:gd name="connsiteY24" fmla="*/ 296576 h 4421768"/>
              <a:gd name="connsiteX0" fmla="*/ 1300354 w 4259703"/>
              <a:gd name="connsiteY0" fmla="*/ 296576 h 4421768"/>
              <a:gd name="connsiteX1" fmla="*/ 1674459 w 4259703"/>
              <a:gd name="connsiteY1" fmla="*/ 5805 h 4421768"/>
              <a:gd name="connsiteX2" fmla="*/ 2214753 w 4259703"/>
              <a:gd name="connsiteY2" fmla="*/ 177823 h 4421768"/>
              <a:gd name="connsiteX3" fmla="*/ 2725392 w 4259703"/>
              <a:gd name="connsiteY3" fmla="*/ 1009095 h 4421768"/>
              <a:gd name="connsiteX4" fmla="*/ 3259782 w 4259703"/>
              <a:gd name="connsiteY4" fmla="*/ 1353480 h 4421768"/>
              <a:gd name="connsiteX5" fmla="*/ 3936675 w 4259703"/>
              <a:gd name="connsiteY5" fmla="*/ 1246605 h 4421768"/>
              <a:gd name="connsiteX6" fmla="*/ 4215778 w 4259703"/>
              <a:gd name="connsiteY6" fmla="*/ 1573352 h 4421768"/>
              <a:gd name="connsiteX7" fmla="*/ 4221683 w 4259703"/>
              <a:gd name="connsiteY7" fmla="*/ 2125381 h 4421768"/>
              <a:gd name="connsiteX8" fmla="*/ 3853548 w 4259703"/>
              <a:gd name="connsiteY8" fmla="*/ 2742893 h 4421768"/>
              <a:gd name="connsiteX9" fmla="*/ 4019803 w 4259703"/>
              <a:gd name="connsiteY9" fmla="*/ 3360410 h 4421768"/>
              <a:gd name="connsiteX10" fmla="*/ 4257308 w 4259703"/>
              <a:gd name="connsiteY10" fmla="*/ 3823548 h 4421768"/>
              <a:gd name="connsiteX11" fmla="*/ 4037658 w 4259703"/>
              <a:gd name="connsiteY11" fmla="*/ 4316558 h 4421768"/>
              <a:gd name="connsiteX12" fmla="*/ 3521047 w 4259703"/>
              <a:gd name="connsiteY12" fmla="*/ 4310446 h 4421768"/>
              <a:gd name="connsiteX13" fmla="*/ 3093527 w 4259703"/>
              <a:gd name="connsiteY13" fmla="*/ 4108557 h 4421768"/>
              <a:gd name="connsiteX14" fmla="*/ 2357258 w 4259703"/>
              <a:gd name="connsiteY14" fmla="*/ 4120431 h 4421768"/>
              <a:gd name="connsiteX15" fmla="*/ 1525986 w 4259703"/>
              <a:gd name="connsiteY15" fmla="*/ 4417317 h 4421768"/>
              <a:gd name="connsiteX16" fmla="*/ 991596 w 4259703"/>
              <a:gd name="connsiteY16" fmla="*/ 3859176 h 4421768"/>
              <a:gd name="connsiteX17" fmla="*/ 1027223 w 4259703"/>
              <a:gd name="connsiteY17" fmla="*/ 3134781 h 4421768"/>
              <a:gd name="connsiteX18" fmla="*/ 932220 w 4259703"/>
              <a:gd name="connsiteY18" fmla="*/ 2612264 h 4421768"/>
              <a:gd name="connsiteX19" fmla="*/ 231575 w 4259703"/>
              <a:gd name="connsiteY19" fmla="*/ 2386634 h 4421768"/>
              <a:gd name="connsiteX20" fmla="*/ 37 w 4259703"/>
              <a:gd name="connsiteY20" fmla="*/ 1798980 h 4421768"/>
              <a:gd name="connsiteX21" fmla="*/ 243450 w 4259703"/>
              <a:gd name="connsiteY21" fmla="*/ 1448483 h 4421768"/>
              <a:gd name="connsiteX22" fmla="*/ 860967 w 4259703"/>
              <a:gd name="connsiteY22" fmla="*/ 1365356 h 4421768"/>
              <a:gd name="connsiteX23" fmla="*/ 1110348 w 4259703"/>
              <a:gd name="connsiteY23" fmla="*/ 985346 h 4421768"/>
              <a:gd name="connsiteX24" fmla="*/ 1300354 w 4259703"/>
              <a:gd name="connsiteY24" fmla="*/ 296576 h 4421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59703" h="4421768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rgbClr val="000000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1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5" grpId="0" animBg="1"/>
      <p:bldP spid="3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7" grpId="0" animBg="1"/>
      <p:bldP spid="39" grpId="0" animBg="1"/>
      <p:bldP spid="41" grpId="0" animBg="1"/>
      <p:bldP spid="42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28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40" grpId="0" animBg="1"/>
      <p:bldP spid="45" grpId="0" animBg="1"/>
      <p:bldP spid="50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46" grpId="0" animBg="1"/>
      <p:bldP spid="46" grpId="1" animBg="1"/>
      <p:bldP spid="47" grpId="0" animBg="1"/>
      <p:bldP spid="70" grpId="0" animBg="1"/>
      <p:bldP spid="70" grpId="1" animBg="1"/>
      <p:bldP spid="71" grpId="0" animBg="1"/>
      <p:bldP spid="72" grpId="0" animBg="1"/>
      <p:bldP spid="72" grpId="1" animBg="1"/>
      <p:bldP spid="7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248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46</cp:revision>
  <dcterms:created xsi:type="dcterms:W3CDTF">2017-02-07T01:35:55Z</dcterms:created>
  <dcterms:modified xsi:type="dcterms:W3CDTF">2018-09-01T18:36:26Z</dcterms:modified>
</cp:coreProperties>
</file>