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>
        <p:scale>
          <a:sx n="40" d="100"/>
          <a:sy n="40" d="100"/>
        </p:scale>
        <p:origin x="-2844" y="-11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7486C-EB4C-4D12-87B4-67437EF2CF5D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D5F73-5D33-468F-B60D-5CC398E0D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57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CB00-7407-4313-9D40-CCF9322E0597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D7315-B7F9-4621-B514-297FFFDB3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00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CB00-7407-4313-9D40-CCF9322E0597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D7315-B7F9-4621-B514-297FFFDB3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044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CB00-7407-4313-9D40-CCF9322E0597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D7315-B7F9-4621-B514-297FFFDB3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02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CB00-7407-4313-9D40-CCF9322E0597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D7315-B7F9-4621-B514-297FFFDB3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CB00-7407-4313-9D40-CCF9322E0597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D7315-B7F9-4621-B514-297FFFDB3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36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CB00-7407-4313-9D40-CCF9322E0597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D7315-B7F9-4621-B514-297FFFDB3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426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CB00-7407-4313-9D40-CCF9322E0597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D7315-B7F9-4621-B514-297FFFDB3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074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CB00-7407-4313-9D40-CCF9322E0597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D7315-B7F9-4621-B514-297FFFDB3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065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CB00-7407-4313-9D40-CCF9322E0597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D7315-B7F9-4621-B514-297FFFDB3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26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CB00-7407-4313-9D40-CCF9322E0597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D7315-B7F9-4621-B514-297FFFDB3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185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CB00-7407-4313-9D40-CCF9322E0597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D7315-B7F9-4621-B514-297FFFDB3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23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BCB00-7407-4313-9D40-CCF9322E0597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D7315-B7F9-4621-B514-297FFFDB3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099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evewyborney.com/?p=1583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evewyborney.com/?p=893" TargetMode="External"/><Relationship Id="rId13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12" Type="http://schemas.openxmlformats.org/officeDocument/2006/relationships/hyperlink" Target="https://www.stevewyborney.com/?p=1483" TargetMode="External"/><Relationship Id="rId2" Type="http://schemas.openxmlformats.org/officeDocument/2006/relationships/hyperlink" Target="https://www.stevewyborney.com/?p=1583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tevewyborney.com/?p=1253" TargetMode="External"/><Relationship Id="rId11" Type="http://schemas.openxmlformats.org/officeDocument/2006/relationships/image" Target="../media/image5.jpeg"/><Relationship Id="rId5" Type="http://schemas.openxmlformats.org/officeDocument/2006/relationships/image" Target="../media/image2.jpeg"/><Relationship Id="rId15" Type="http://schemas.openxmlformats.org/officeDocument/2006/relationships/image" Target="../media/image7.jpeg"/><Relationship Id="rId10" Type="http://schemas.openxmlformats.org/officeDocument/2006/relationships/hyperlink" Target="http://www.stevewyborney.com/?p=1028" TargetMode="External"/><Relationship Id="rId4" Type="http://schemas.openxmlformats.org/officeDocument/2006/relationships/hyperlink" Target="http://www.stevewyborney.com/?p=1456" TargetMode="External"/><Relationship Id="rId9" Type="http://schemas.openxmlformats.org/officeDocument/2006/relationships/image" Target="../media/image4.jpeg"/><Relationship Id="rId14" Type="http://schemas.openxmlformats.org/officeDocument/2006/relationships/hyperlink" Target="https://www.stevewyborney.com/?p=88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7633" y="1676400"/>
            <a:ext cx="7828746" cy="4985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800" b="1" dirty="0" smtClean="0"/>
              <a:t>Splat!</a:t>
            </a:r>
          </a:p>
          <a:p>
            <a:pPr algn="ctr"/>
            <a:endParaRPr lang="en-US" sz="4000" b="1" dirty="0" smtClean="0"/>
          </a:p>
          <a:p>
            <a:pPr algn="ctr"/>
            <a:r>
              <a:rPr lang="en-US" sz="4000" b="1" dirty="0" smtClean="0"/>
              <a:t>Set </a:t>
            </a:r>
            <a:r>
              <a:rPr lang="en-US" sz="4000" b="1" dirty="0" smtClean="0"/>
              <a:t>3</a:t>
            </a:r>
            <a:r>
              <a:rPr lang="en-US" sz="4000" b="1" dirty="0" smtClean="0"/>
              <a:t>.5</a:t>
            </a:r>
            <a:endParaRPr lang="en-US" sz="4000" b="1" dirty="0" smtClean="0"/>
          </a:p>
          <a:p>
            <a:pPr algn="ctr"/>
            <a:endParaRPr lang="en-US" sz="2000" b="1" dirty="0" smtClean="0"/>
          </a:p>
          <a:p>
            <a:pPr algn="ctr"/>
            <a:r>
              <a:rPr lang="en-US" sz="2000" b="1" dirty="0"/>
              <a:t>This set includes multiple splats.</a:t>
            </a:r>
          </a:p>
          <a:p>
            <a:pPr algn="ctr"/>
            <a:r>
              <a:rPr lang="en-US" sz="2000" b="1" dirty="0"/>
              <a:t>Remember:  Each splat (of the same color) must have the same number.</a:t>
            </a:r>
          </a:p>
          <a:p>
            <a:pPr algn="ctr"/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78704" y="6396335"/>
            <a:ext cx="5220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You can download more free sets </a:t>
            </a:r>
            <a:r>
              <a:rPr lang="en-US" sz="2400" b="1" u="sng" dirty="0" smtClean="0">
                <a:hlinkClick r:id="rId2"/>
              </a:rPr>
              <a:t>here</a:t>
            </a:r>
            <a:r>
              <a:rPr lang="en-US" sz="2400" b="1" dirty="0" smtClean="0"/>
              <a:t>. </a:t>
            </a:r>
            <a:endParaRPr lang="en-US" sz="7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71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This is a custom version of Splat! designed to work in Google Slides.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83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teve Wyborney\Desktop\Splat for Google Slides Pic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211" y="2338743"/>
            <a:ext cx="2322841" cy="174213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Steve Wyborney\Desktop\80 Printable Cube Convos Promos\Slide2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984" y="5157899"/>
            <a:ext cx="1250801" cy="93810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Steve Wyborney\Desktop\Presentation1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043" y="5181600"/>
            <a:ext cx="1221978" cy="91648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617094" y="6172200"/>
            <a:ext cx="14027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hlinkClick r:id="rId4"/>
              </a:rPr>
              <a:t>80 </a:t>
            </a:r>
            <a:r>
              <a:rPr lang="en-US" sz="1100" b="1" dirty="0" smtClean="0">
                <a:hlinkClick r:id="rId4"/>
              </a:rPr>
              <a:t>Printable Cube </a:t>
            </a:r>
          </a:p>
          <a:p>
            <a:pPr algn="ctr"/>
            <a:r>
              <a:rPr lang="en-US" sz="1100" b="1" dirty="0" smtClean="0">
                <a:hlinkClick r:id="rId4"/>
              </a:rPr>
              <a:t>Conversations Pages</a:t>
            </a:r>
            <a:endParaRPr lang="en-US" sz="11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10372" y="0"/>
            <a:ext cx="4123308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/>
              <a:t>Splat!  Set </a:t>
            </a:r>
            <a:r>
              <a:rPr lang="en-US" sz="5400" b="1" dirty="0" smtClean="0"/>
              <a:t>3.5</a:t>
            </a:r>
            <a:endParaRPr lang="en-US" sz="5400" b="1" dirty="0" smtClean="0"/>
          </a:p>
          <a:p>
            <a:pPr algn="ctr"/>
            <a:r>
              <a:rPr lang="en-US" sz="3200" b="1" dirty="0" smtClean="0"/>
              <a:t>(for Google Slides)</a:t>
            </a:r>
            <a:endParaRPr lang="en-US" sz="3200" b="1" dirty="0"/>
          </a:p>
        </p:txBody>
      </p:sp>
      <p:pic>
        <p:nvPicPr>
          <p:cNvPr id="1027" name="Picture 3" descr="C:\Users\Steve Wyborney\Desktop\SPLAT blog post folder\Splat Promo Images and GIFs\Splat Level 3 B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81600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hlinkClick r:id="rId8"/>
          </p:cNvPr>
          <p:cNvSpPr txBox="1"/>
          <p:nvPr/>
        </p:nvSpPr>
        <p:spPr>
          <a:xfrm>
            <a:off x="370582" y="6122313"/>
            <a:ext cx="12378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rId8"/>
              </a:rPr>
              <a:t>50 Splat! Lessons </a:t>
            </a:r>
            <a:endParaRPr lang="en-US" sz="1100" b="1" dirty="0" smtClean="0"/>
          </a:p>
          <a:p>
            <a:pPr algn="ctr"/>
            <a:r>
              <a:rPr lang="en-US" sz="1100" b="1" dirty="0" smtClean="0"/>
              <a:t>(for PowerPoint)</a:t>
            </a:r>
            <a:endParaRPr lang="en-US" sz="11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63895" y="3059668"/>
            <a:ext cx="58008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/>
              <a:t>Click </a:t>
            </a:r>
            <a:r>
              <a:rPr lang="en-US" sz="1400" b="1" dirty="0" smtClean="0">
                <a:hlinkClick r:id="rId2"/>
              </a:rPr>
              <a:t>here</a:t>
            </a:r>
            <a:r>
              <a:rPr lang="en-US" sz="1400" b="1" dirty="0" smtClean="0"/>
              <a:t> (</a:t>
            </a:r>
            <a:r>
              <a:rPr lang="en-US" sz="1400" b="1" dirty="0"/>
              <a:t>or on the image) to download more </a:t>
            </a:r>
            <a:r>
              <a:rPr lang="en-US" sz="1400" b="1" dirty="0" smtClean="0"/>
              <a:t>Splat! sets for Google Slides.</a:t>
            </a:r>
            <a:endParaRPr lang="en-US" sz="1400" b="1" dirty="0"/>
          </a:p>
        </p:txBody>
      </p:sp>
      <p:pic>
        <p:nvPicPr>
          <p:cNvPr id="20" name="Picture 7" descr="C:\Users\Steve Wyborney\Desktop\Splat Promos HUGE SET\Slide6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021" y="5181600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828857" y="6151054"/>
            <a:ext cx="11608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20 Fraction </a:t>
            </a:r>
          </a:p>
          <a:p>
            <a:pPr algn="ctr"/>
            <a:r>
              <a:rPr lang="en-US" sz="1100" b="1" dirty="0" smtClean="0">
                <a:hlinkClick r:id=""/>
              </a:rPr>
              <a:t>Splat! Lessons</a:t>
            </a:r>
            <a:endParaRPr lang="en-US" sz="1100" b="1" dirty="0" smtClean="0"/>
          </a:p>
          <a:p>
            <a:pPr algn="ctr"/>
            <a:r>
              <a:rPr lang="en-US" sz="1100" b="1" dirty="0" smtClean="0"/>
              <a:t>(</a:t>
            </a:r>
            <a:r>
              <a:rPr lang="en-US" sz="1100" b="1" dirty="0"/>
              <a:t>for PowerPoint)</a:t>
            </a:r>
          </a:p>
          <a:p>
            <a:pPr algn="ctr"/>
            <a:endParaRPr lang="en-US" sz="11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097126" y="6154031"/>
            <a:ext cx="15199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rId6"/>
              </a:rPr>
              <a:t>80 Cube Conversations</a:t>
            </a:r>
          </a:p>
          <a:p>
            <a:pPr algn="ctr"/>
            <a:r>
              <a:rPr lang="en-US" sz="1100" b="1" dirty="0" smtClean="0">
                <a:hlinkClick r:id="rId6"/>
              </a:rPr>
              <a:t>Lessons</a:t>
            </a:r>
            <a:endParaRPr lang="en-US" sz="1100" b="1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381000" y="4756118"/>
            <a:ext cx="25339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Other Downloadable Resources</a:t>
            </a:r>
            <a:endParaRPr lang="en-US" sz="1400" b="1" dirty="0"/>
          </a:p>
        </p:txBody>
      </p:sp>
      <p:pic>
        <p:nvPicPr>
          <p:cNvPr id="22" name="Picture 2" descr="C:\Users\Steve Wyborney\Desktop\4 Estimation Clipboards\4 Estimation Clipboards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5181601"/>
            <a:ext cx="1219200" cy="9144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Steve Wyborney\Desktop\8.8.2018 Desktop\3.3.2018 Desktop\ALL Blog Posts\BLOG 3 Powerful Tile Strategies\3 Tile Strategies Featured Image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618" y="5181600"/>
            <a:ext cx="1241816" cy="93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511631" y="6172200"/>
            <a:ext cx="155616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hlinkClick r:id="rId14"/>
              </a:rPr>
              <a:t>3 Powerful Tile Strategies (and 40 new downloadable pages)</a:t>
            </a:r>
            <a:endParaRPr lang="en-US" sz="11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064894" y="6172200"/>
            <a:ext cx="14027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hlinkClick r:id="rId12"/>
              </a:rPr>
              <a:t>The Estimation Clipboard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57349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15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744014" y="1030704"/>
            <a:ext cx="5055579" cy="5130610"/>
            <a:chOff x="2744014" y="1030704"/>
            <a:chExt cx="5055579" cy="5130610"/>
          </a:xfrm>
        </p:grpSpPr>
        <p:sp>
          <p:nvSpPr>
            <p:cNvPr id="3" name="Oval 2"/>
            <p:cNvSpPr/>
            <p:nvPr/>
          </p:nvSpPr>
          <p:spPr>
            <a:xfrm>
              <a:off x="3658866" y="1030704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2888794" y="2318714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778723" y="4408714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882933" y="1143000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807783" y="3454028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717249" y="3196389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260018" y="4421162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920810" y="2068285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744014" y="4052021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7211764" y="3599684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924238" y="3419832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066558" y="2449285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7211764" y="4821640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069826" y="4788984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958783" y="5573485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Freeform 36"/>
          <p:cNvSpPr/>
          <p:nvPr/>
        </p:nvSpPr>
        <p:spPr>
          <a:xfrm rot="16200000">
            <a:off x="2574913" y="525860"/>
            <a:ext cx="3460335" cy="3591987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 rot="16200000">
            <a:off x="2574912" y="525863"/>
            <a:ext cx="3460332" cy="3591984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 rot="16200000">
            <a:off x="4781899" y="3130561"/>
            <a:ext cx="3460335" cy="3591987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 rot="16200000">
            <a:off x="4781900" y="3130563"/>
            <a:ext cx="3460334" cy="3591986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ular Callout 24"/>
          <p:cNvSpPr/>
          <p:nvPr/>
        </p:nvSpPr>
        <p:spPr>
          <a:xfrm>
            <a:off x="304800" y="304800"/>
            <a:ext cx="1925748" cy="1476708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</a:rPr>
              <a:t>The total number of shapes is…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8" name="Rectangular Callout 27"/>
          <p:cNvSpPr/>
          <p:nvPr/>
        </p:nvSpPr>
        <p:spPr>
          <a:xfrm>
            <a:off x="304800" y="304800"/>
            <a:ext cx="1925748" cy="1476708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</a:rPr>
              <a:t>Splat!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9" name="Rectangular Callout 28"/>
          <p:cNvSpPr/>
          <p:nvPr/>
        </p:nvSpPr>
        <p:spPr>
          <a:xfrm>
            <a:off x="304800" y="304800"/>
            <a:ext cx="1925748" cy="1476708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</a:rPr>
              <a:t>How many shapes are under each splat?  How do you know?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0" name="Rectangular Callout 29"/>
          <p:cNvSpPr/>
          <p:nvPr/>
        </p:nvSpPr>
        <p:spPr>
          <a:xfrm>
            <a:off x="303394" y="304800"/>
            <a:ext cx="1925748" cy="1476708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</a:rPr>
              <a:t>How else could you know?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1" name="Rectangular Callout 30"/>
          <p:cNvSpPr/>
          <p:nvPr/>
        </p:nvSpPr>
        <p:spPr>
          <a:xfrm>
            <a:off x="303394" y="304800"/>
            <a:ext cx="1925748" cy="1476708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</a:rPr>
              <a:t>Let’s look under the splats to see how many shapes are there.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2" name="Rectangular Callout 31"/>
          <p:cNvSpPr/>
          <p:nvPr/>
        </p:nvSpPr>
        <p:spPr>
          <a:xfrm>
            <a:off x="304800" y="304800"/>
            <a:ext cx="1925748" cy="1476708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</a:rPr>
              <a:t>What can we learn from this picture?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18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37" grpId="1" animBg="1"/>
      <p:bldP spid="38" grpId="0" animBg="1"/>
      <p:bldP spid="48" grpId="0" animBg="1"/>
      <p:bldP spid="48" grpId="1" animBg="1"/>
      <p:bldP spid="49" grpId="0" animBg="1"/>
      <p:bldP spid="25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20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814994" y="830935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72169" y="1667544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917710" y="4433607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310011" y="2503519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226187" y="2861773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337810" y="5361805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337811" y="1747936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238379" y="5428428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026980" y="3606024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514723" y="1905783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904876" y="5054478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622696" y="3289643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402823" y="2631198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267404" y="2230284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438445" y="2701814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199047" y="4193853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230168" y="4237206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943482" y="3750797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836202" y="1418764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850616" y="1270933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 rot="16200000">
            <a:off x="285812" y="344824"/>
            <a:ext cx="3007490" cy="3121913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 rot="16200000">
            <a:off x="285813" y="344829"/>
            <a:ext cx="3007484" cy="3121907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 rot="16200000">
            <a:off x="2065414" y="3941383"/>
            <a:ext cx="3007490" cy="3121913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 rot="16200000">
            <a:off x="2065414" y="3941383"/>
            <a:ext cx="3007490" cy="3121913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 rot="16200000">
            <a:off x="5228614" y="3264075"/>
            <a:ext cx="3007490" cy="3121913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 rot="16200000">
            <a:off x="5228615" y="3264078"/>
            <a:ext cx="3007489" cy="3121912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 rot="16200000">
            <a:off x="4267735" y="3887"/>
            <a:ext cx="3007490" cy="3121913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 rot="16200000">
            <a:off x="4267736" y="3890"/>
            <a:ext cx="3007489" cy="3121912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73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3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9" grpId="0" animBg="1"/>
      <p:bldP spid="41" grpId="0" animBg="1"/>
      <p:bldP spid="42" grpId="0" animBg="1"/>
      <p:bldP spid="29" grpId="0" animBg="1"/>
      <p:bldP spid="29" grpId="1" animBg="1"/>
      <p:bldP spid="30" grpId="0" animBg="1"/>
      <p:bldP spid="33" grpId="0" animBg="1"/>
      <p:bldP spid="33" grpId="1" animBg="1"/>
      <p:bldP spid="34" grpId="0" animBg="1"/>
      <p:bldP spid="37" grpId="0" animBg="1"/>
      <p:bldP spid="37" grpId="1" animBg="1"/>
      <p:bldP spid="38" grpId="0" animBg="1"/>
      <p:bldP spid="40" grpId="0" animBg="1"/>
      <p:bldP spid="40" grpId="1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23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444855" y="1701072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692307" y="2575495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962591" y="5168667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174072" y="1938614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306454" y="1176928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79318" y="4468296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126376" y="4468295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092712" y="2107165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278085" y="4452118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96907" y="2368666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728927" y="3685592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680308" y="3040594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630149" y="4158203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42799" y="5124870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166598" y="2827583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709944" y="1567395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503049" y="2489820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256505" y="3180129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591688" y="1519336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175922" y="3239488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8315075" y="3356109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924064" y="698242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244793" y="5372519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 rot="16200000">
            <a:off x="-55062" y="1195101"/>
            <a:ext cx="2556846" cy="2654124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 rot="16200000">
            <a:off x="-55064" y="1195104"/>
            <a:ext cx="2556844" cy="2654122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 rot="16200000">
            <a:off x="2744418" y="3349101"/>
            <a:ext cx="2556846" cy="2654124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 rot="16200000">
            <a:off x="2744418" y="3349103"/>
            <a:ext cx="2556846" cy="2654124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 rot="16200000">
            <a:off x="6637485" y="2229346"/>
            <a:ext cx="2556846" cy="2654124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 rot="16200000">
            <a:off x="6637485" y="2229346"/>
            <a:ext cx="2556846" cy="2654124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 rot="16200000">
            <a:off x="5143564" y="158188"/>
            <a:ext cx="2556846" cy="2654124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 rot="16200000">
            <a:off x="5143564" y="158190"/>
            <a:ext cx="2556846" cy="2654124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 rot="16200000">
            <a:off x="2489440" y="597990"/>
            <a:ext cx="2556846" cy="2654124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 rot="16200000">
            <a:off x="2489440" y="597992"/>
            <a:ext cx="2556846" cy="2654124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 rot="16200000">
            <a:off x="94808" y="3871351"/>
            <a:ext cx="2556848" cy="2654126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 rot="16200000">
            <a:off x="94808" y="3871352"/>
            <a:ext cx="2556847" cy="2654125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59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" grpId="0" animBg="1"/>
      <p:bldP spid="5" grpId="0" animBg="1"/>
      <p:bldP spid="6" grpId="0" animBg="1"/>
      <p:bldP spid="7" grpId="0" animBg="1"/>
      <p:bldP spid="12" grpId="0" animBg="1"/>
      <p:bldP spid="9" grpId="0" animBg="1"/>
      <p:bldP spid="10" grpId="0" animBg="1"/>
      <p:bldP spid="11" grpId="0" animBg="1"/>
      <p:bldP spid="13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9" grpId="0" animBg="1"/>
      <p:bldP spid="40" grpId="0" animBg="1"/>
      <p:bldP spid="41" grpId="0" animBg="1"/>
      <p:bldP spid="42" grpId="0" animBg="1"/>
      <p:bldP spid="34" grpId="0" animBg="1"/>
      <p:bldP spid="34" grpId="1" animBg="1"/>
      <p:bldP spid="37" grpId="0" animBg="1"/>
      <p:bldP spid="38" grpId="0" animBg="1"/>
      <p:bldP spid="38" grpId="1" animBg="1"/>
      <p:bldP spid="46" grpId="0" animBg="1"/>
      <p:bldP spid="49" grpId="0" animBg="1"/>
      <p:bldP spid="49" grpId="1" animBg="1"/>
      <p:bldP spid="50" grpId="0" animBg="1"/>
      <p:bldP spid="51" grpId="0" animBg="1"/>
      <p:bldP spid="51" grpId="1" animBg="1"/>
      <p:bldP spid="52" grpId="0" animBg="1"/>
      <p:bldP spid="53" grpId="0" animBg="1"/>
      <p:bldP spid="53" grpId="1" animBg="1"/>
      <p:bldP spid="54" grpId="0" animBg="1"/>
      <p:bldP spid="55" grpId="0" animBg="1"/>
      <p:bldP spid="55" grpId="1" animBg="1"/>
      <p:bldP spid="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30628" y="555171"/>
            <a:ext cx="6315098" cy="5379102"/>
            <a:chOff x="1645577" y="875520"/>
            <a:chExt cx="6315098" cy="5379102"/>
          </a:xfrm>
        </p:grpSpPr>
        <p:sp>
          <p:nvSpPr>
            <p:cNvPr id="3" name="Oval 2"/>
            <p:cNvSpPr/>
            <p:nvPr/>
          </p:nvSpPr>
          <p:spPr>
            <a:xfrm>
              <a:off x="2835752" y="1504949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645577" y="3235673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234208" y="4887685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930385" y="3235673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771423" y="3034666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449769" y="5558874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534590" y="1955054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122419" y="5666793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450099" y="4068291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6660303" y="3141022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6033566" y="1241749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692798" y="4864750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4318596" y="4971045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957587" y="3051787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7058747" y="1712740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672637" y="2092778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665218" y="4201885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958783" y="3907971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6155854" y="2120508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7372846" y="3849163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4828504" y="875520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1667161" y="4897149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22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Freeform 31"/>
          <p:cNvSpPr/>
          <p:nvPr/>
        </p:nvSpPr>
        <p:spPr>
          <a:xfrm rot="16200000">
            <a:off x="1219554" y="763335"/>
            <a:ext cx="2585308" cy="2683668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 rot="16200000">
            <a:off x="1219553" y="763338"/>
            <a:ext cx="2585304" cy="2683664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 rot="16200000">
            <a:off x="577495" y="3366690"/>
            <a:ext cx="2585308" cy="2683668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 rot="16200000">
            <a:off x="577495" y="3366690"/>
            <a:ext cx="2585308" cy="2683668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 rot="16200000">
            <a:off x="4027287" y="4184220"/>
            <a:ext cx="2585308" cy="2683668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 rot="16200000">
            <a:off x="4027284" y="4184224"/>
            <a:ext cx="2585308" cy="2683668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 rot="16200000">
            <a:off x="4621183" y="136677"/>
            <a:ext cx="2585308" cy="2683668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 rot="16200000">
            <a:off x="4621180" y="136680"/>
            <a:ext cx="2585307" cy="2683667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98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2" grpId="0" animBg="1"/>
      <p:bldP spid="32" grpId="1" animBg="1"/>
      <p:bldP spid="33" grpId="0" animBg="1"/>
      <p:bldP spid="40" grpId="0" animBg="1"/>
      <p:bldP spid="40" grpId="1" animBg="1"/>
      <p:bldP spid="46" grpId="0" animBg="1"/>
      <p:bldP spid="47" grpId="0" animBg="1"/>
      <p:bldP spid="47" grpId="1" animBg="1"/>
      <p:bldP spid="48" grpId="0" animBg="1"/>
      <p:bldP spid="49" grpId="0" animBg="1"/>
      <p:bldP spid="49" grpId="1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21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55494" y="1158913"/>
            <a:ext cx="8528326" cy="4103725"/>
            <a:chOff x="1579856" y="1374806"/>
            <a:chExt cx="8528326" cy="4103725"/>
          </a:xfrm>
        </p:grpSpPr>
        <p:sp>
          <p:nvSpPr>
            <p:cNvPr id="3" name="Oval 2"/>
            <p:cNvSpPr/>
            <p:nvPr/>
          </p:nvSpPr>
          <p:spPr>
            <a:xfrm>
              <a:off x="4066133" y="4324923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579856" y="3069363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8652441" y="2656114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743416" y="1374806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025124" y="2756655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912375" y="4311937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141291" y="3431301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606682" y="2481534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8515213" y="4019130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6287476" y="3698560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664869" y="1970314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7302084" y="3951886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3772219" y="1893705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602447" y="2946626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7609601" y="4890702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9520353" y="1893704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6581390" y="2264228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7331452" y="2988381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4743417" y="3456220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7595999" y="1955053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5376641" y="4539715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Freeform 28"/>
          <p:cNvSpPr/>
          <p:nvPr/>
        </p:nvSpPr>
        <p:spPr>
          <a:xfrm rot="16200000">
            <a:off x="171544" y="993737"/>
            <a:ext cx="3900780" cy="4049189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 rot="16200000">
            <a:off x="171542" y="993741"/>
            <a:ext cx="3900777" cy="4049186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 rot="16200000">
            <a:off x="4909076" y="1344820"/>
            <a:ext cx="3900780" cy="4049189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 rot="16200000">
            <a:off x="4909076" y="1344823"/>
            <a:ext cx="3900779" cy="4049188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97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9" grpId="0" animBg="1"/>
      <p:bldP spid="29" grpId="1" animBg="1"/>
      <p:bldP spid="30" grpId="0" animBg="1"/>
      <p:bldP spid="40" grpId="0" animBg="1"/>
      <p:bldP spid="40" grpId="1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18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649456" y="846370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986787" y="1605688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516881" y="4475688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547589" y="1331848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291809" y="3395920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491067" y="942494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636509" y="2197758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803781" y="4636134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527086" y="3500215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890110" y="1875145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821001" y="4708530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004475" y="2740139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473844" y="2651626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767759" y="3833715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215952" y="3485087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559366" y="3083414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756209" y="1324788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559367" y="1931818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 rot="16200000">
            <a:off x="4510673" y="620700"/>
            <a:ext cx="2849820" cy="2958244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 rot="16200000">
            <a:off x="4510671" y="620702"/>
            <a:ext cx="2849817" cy="2958241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 rot="16200000">
            <a:off x="1144982" y="3157011"/>
            <a:ext cx="2849820" cy="2958244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 rot="16200000">
            <a:off x="1144982" y="3157012"/>
            <a:ext cx="2849819" cy="2958243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26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" grpId="0" animBg="1"/>
      <p:bldP spid="5" grpId="0" animBg="1"/>
      <p:bldP spid="6" grpId="0" animBg="1"/>
      <p:bldP spid="7" grpId="0" animBg="1"/>
      <p:bldP spid="12" grpId="0" animBg="1"/>
      <p:bldP spid="9" grpId="0" animBg="1"/>
      <p:bldP spid="11" grpId="0" animBg="1"/>
      <p:bldP spid="15" grpId="0" animBg="1"/>
      <p:bldP spid="18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41" grpId="0" animBg="1"/>
      <p:bldP spid="42" grpId="0" animBg="1"/>
      <p:bldP spid="28" grpId="0" animBg="1"/>
      <p:bldP spid="28" grpId="1" animBg="1"/>
      <p:bldP spid="29" grpId="0" animBg="1"/>
      <p:bldP spid="38" grpId="0" animBg="1"/>
      <p:bldP spid="38" grpId="1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17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668676" y="1255221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873674" y="4927259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951242" y="1576181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660979" y="1834887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668676" y="2572153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261158" y="2910349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186972" y="3747810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924245" y="4117696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217223" y="2910349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849611" y="4074707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555072" y="5057061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586796" y="793643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176063" y="4117696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698541" y="5071980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212771" y="555171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439072" y="2459470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174625" y="3874997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 rot="16200000">
            <a:off x="485757" y="58490"/>
            <a:ext cx="3363668" cy="3491642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 rot="16200000">
            <a:off x="485755" y="58494"/>
            <a:ext cx="3363665" cy="3491639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 rot="16200000">
            <a:off x="1372945" y="3475349"/>
            <a:ext cx="3363668" cy="3491642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 rot="16200000">
            <a:off x="1372945" y="3475352"/>
            <a:ext cx="3363667" cy="3491641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 rot="16200000">
            <a:off x="4913598" y="1350057"/>
            <a:ext cx="3363668" cy="3491642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 rot="16200000">
            <a:off x="4913598" y="1350060"/>
            <a:ext cx="3363667" cy="3491641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1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" grpId="0" animBg="1"/>
      <p:bldP spid="6" grpId="0" animBg="1"/>
      <p:bldP spid="12" grpId="0" animBg="1"/>
      <p:bldP spid="9" grpId="0" animBg="1"/>
      <p:bldP spid="11" grpId="0" animBg="1"/>
      <p:bldP spid="13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5" grpId="0" animBg="1"/>
      <p:bldP spid="26" grpId="0" animBg="1"/>
      <p:bldP spid="40" grpId="0" animBg="1"/>
      <p:bldP spid="41" grpId="0" animBg="1"/>
      <p:bldP spid="42" grpId="0" animBg="1"/>
      <p:bldP spid="27" grpId="0" animBg="1"/>
      <p:bldP spid="27" grpId="1" animBg="1"/>
      <p:bldP spid="29" grpId="0" animBg="1"/>
      <p:bldP spid="34" grpId="0" animBg="1"/>
      <p:bldP spid="34" grpId="1" animBg="1"/>
      <p:bldP spid="37" grpId="0" animBg="1"/>
      <p:bldP spid="38" grpId="0" animBg="1"/>
      <p:bldP spid="38" grpId="1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16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30628" y="975048"/>
            <a:ext cx="5781679" cy="4660652"/>
            <a:chOff x="2254990" y="1295397"/>
            <a:chExt cx="5781679" cy="4660652"/>
          </a:xfrm>
        </p:grpSpPr>
        <p:sp>
          <p:nvSpPr>
            <p:cNvPr id="5" name="Oval 4"/>
            <p:cNvSpPr/>
            <p:nvPr/>
          </p:nvSpPr>
          <p:spPr>
            <a:xfrm>
              <a:off x="3000762" y="4299856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337074" y="2902475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872915" y="1759932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882932" y="4362317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254990" y="3547853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512721" y="5368220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309765" y="1607287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6911015" y="2902476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6911015" y="1295397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176847" y="3253939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047958" y="2347761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448840" y="2136698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924903" y="3712027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896362" y="4299856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6952330" y="4408714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5176847" y="5368220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Freeform 28"/>
          <p:cNvSpPr/>
          <p:nvPr/>
        </p:nvSpPr>
        <p:spPr>
          <a:xfrm rot="16200000">
            <a:off x="501392" y="2054137"/>
            <a:ext cx="2937847" cy="3049620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 rot="16200000">
            <a:off x="501391" y="2054140"/>
            <a:ext cx="2937844" cy="3049617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 rot="16200000">
            <a:off x="3551011" y="3725765"/>
            <a:ext cx="2937847" cy="3049620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 rot="16200000">
            <a:off x="3551012" y="3725767"/>
            <a:ext cx="2937846" cy="3049619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 rot="16200000">
            <a:off x="4452957" y="691857"/>
            <a:ext cx="2937847" cy="3049620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 rot="16200000">
            <a:off x="4452958" y="691859"/>
            <a:ext cx="2937846" cy="3049619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93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9" grpId="0" animBg="1"/>
      <p:bldP spid="29" grpId="1" animBg="1"/>
      <p:bldP spid="30" grpId="0" animBg="1"/>
      <p:bldP spid="37" grpId="0" animBg="1"/>
      <p:bldP spid="37" grpId="1" animBg="1"/>
      <p:bldP spid="40" grpId="0" animBg="1"/>
      <p:bldP spid="41" grpId="0" animBg="1"/>
      <p:bldP spid="41" grpId="1" animBg="1"/>
      <p:bldP spid="4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202</Words>
  <Application>Microsoft Office PowerPoint</Application>
  <PresentationFormat>On-screen Show (4:3)</PresentationFormat>
  <Paragraphs>54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Wyborney</dc:creator>
  <cp:lastModifiedBy>Steve Wyborney</cp:lastModifiedBy>
  <cp:revision>24</cp:revision>
  <dcterms:created xsi:type="dcterms:W3CDTF">2017-02-07T01:35:55Z</dcterms:created>
  <dcterms:modified xsi:type="dcterms:W3CDTF">2018-09-01T18:27:53Z</dcterms:modified>
</cp:coreProperties>
</file>