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8" r:id="rId3"/>
    <p:sldId id="266" r:id="rId4"/>
    <p:sldId id="260" r:id="rId5"/>
    <p:sldId id="261" r:id="rId6"/>
    <p:sldId id="265" r:id="rId7"/>
    <p:sldId id="262" r:id="rId8"/>
    <p:sldId id="264" r:id="rId9"/>
    <p:sldId id="263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40" d="100"/>
          <a:sy n="40" d="100"/>
        </p:scale>
        <p:origin x="-2844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s://www.stevewyborney.com/?p=1483" TargetMode="External"/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1253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1028" TargetMode="External"/><Relationship Id="rId4" Type="http://schemas.openxmlformats.org/officeDocument/2006/relationships/hyperlink" Target="http://www.stevewyborney.com/?p=145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s://www.stevewyborney.com/?p=88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33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Set </a:t>
            </a:r>
            <a:r>
              <a:rPr lang="en-US" sz="4000" b="1" dirty="0" smtClean="0"/>
              <a:t>3</a:t>
            </a:r>
            <a:r>
              <a:rPr lang="en-US" sz="4000" b="1" dirty="0" smtClean="0"/>
              <a:t>.3</a:t>
            </a:r>
            <a:endParaRPr lang="en-US" sz="4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multiple splats.</a:t>
            </a:r>
          </a:p>
          <a:p>
            <a:pPr algn="ctr"/>
            <a:r>
              <a:rPr lang="en-US" sz="2000" b="1" dirty="0"/>
              <a:t>Remember:  Each splat (of the same color) must have the same number.</a:t>
            </a:r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This is a custom version of Splat! designed to work in Google Slides.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08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Splat for Google Slides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211" y="2338743"/>
            <a:ext cx="2322841" cy="174213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Steve Wyborney\Desktop\80 Printable Cube Convos Promos\Slide2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984" y="515789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Steve Wyborney\Desktop\Presentation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1816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170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4"/>
              </a:rPr>
              <a:t>80 </a:t>
            </a:r>
            <a:r>
              <a:rPr lang="en-US" sz="1100" b="1" dirty="0" smtClean="0">
                <a:hlinkClick r:id="rId4"/>
              </a:rPr>
              <a:t>Printable Cube </a:t>
            </a:r>
          </a:p>
          <a:p>
            <a:pPr algn="ctr"/>
            <a:r>
              <a:rPr lang="en-US" sz="1100" b="1" dirty="0" smtClean="0">
                <a:hlinkClick r:id="rId4"/>
              </a:rPr>
              <a:t>Conversations Pages</a:t>
            </a:r>
            <a:endParaRPr lang="en-US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0372" y="0"/>
            <a:ext cx="4123308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Splat!  Set </a:t>
            </a:r>
            <a:r>
              <a:rPr lang="en-US" sz="5400" b="1" dirty="0" smtClean="0"/>
              <a:t>3.3</a:t>
            </a:r>
            <a:endParaRPr lang="en-US" sz="5400" b="1" dirty="0" smtClean="0"/>
          </a:p>
          <a:p>
            <a:pPr algn="ctr"/>
            <a:r>
              <a:rPr lang="en-US" sz="3200" b="1" dirty="0" smtClean="0"/>
              <a:t>(for Google Slides)</a:t>
            </a:r>
            <a:endParaRPr lang="en-US" sz="3200" b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8"/>
          </p:cNvPr>
          <p:cNvSpPr txBox="1"/>
          <p:nvPr/>
        </p:nvSpPr>
        <p:spPr>
          <a:xfrm>
            <a:off x="370582" y="6122313"/>
            <a:ext cx="12378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8"/>
              </a:rPr>
              <a:t>50 Splat! Lessons 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(for PowerPoint)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3895" y="3059668"/>
            <a:ext cx="5800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 smtClean="0">
                <a:hlinkClick r:id="rId2"/>
              </a:rPr>
              <a:t>here</a:t>
            </a:r>
            <a:r>
              <a:rPr lang="en-US" sz="1400" b="1" dirty="0" smtClean="0"/>
              <a:t> (</a:t>
            </a:r>
            <a:r>
              <a:rPr lang="en-US" sz="1400" b="1" dirty="0"/>
              <a:t>or on the image) to download more </a:t>
            </a:r>
            <a:r>
              <a:rPr lang="en-US" sz="1400" b="1" dirty="0" smtClean="0"/>
              <a:t>Splat! sets for Google Slides.</a:t>
            </a:r>
            <a:endParaRPr lang="en-US" sz="1400" b="1" dirty="0"/>
          </a:p>
        </p:txBody>
      </p:sp>
      <p:pic>
        <p:nvPicPr>
          <p:cNvPr id="20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828857" y="6151054"/>
            <a:ext cx="11608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</a:t>
            </a:r>
            <a:r>
              <a:rPr lang="en-US" sz="1100" b="1" dirty="0"/>
              <a:t>for PowerPoint)</a:t>
            </a:r>
          </a:p>
          <a:p>
            <a:pPr algn="ctr"/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97126" y="61540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rId6"/>
              </a:rPr>
              <a:t>Lessons</a:t>
            </a:r>
            <a:endParaRPr lang="en-US" sz="11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81000" y="4756118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  <p:pic>
        <p:nvPicPr>
          <p:cNvPr id="22" name="Picture 2" descr="C:\Users\Steve Wyborney\Desktop\4 Estimation Clipboards\4 Estimation Clipboard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5181601"/>
            <a:ext cx="12192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8.8.2018 Desktop\3.3.2018 Desktop\ALL Blog Posts\BLOG 3 Powerful Tile Strategies\3 Tile Strategies Featured Image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18" y="5181600"/>
            <a:ext cx="1241816" cy="93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511631" y="6172200"/>
            <a:ext cx="15561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4"/>
              </a:rPr>
              <a:t>3 Powerful Tile Strategies (and 40 new downloadable pages)</a:t>
            </a:r>
            <a:endParaRPr lang="en-US" sz="1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648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2"/>
              </a:rPr>
              <a:t>The Estimation Clipboard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84358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037638" y="908083"/>
            <a:ext cx="4992476" cy="4254604"/>
            <a:chOff x="2933129" y="1886955"/>
            <a:chExt cx="4992476" cy="4254604"/>
          </a:xfrm>
        </p:grpSpPr>
        <p:sp>
          <p:nvSpPr>
            <p:cNvPr id="3" name="Oval 2"/>
            <p:cNvSpPr/>
            <p:nvPr/>
          </p:nvSpPr>
          <p:spPr>
            <a:xfrm>
              <a:off x="2933129" y="397244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828504" y="23178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258776" y="379077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920230" y="408468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179736" y="290564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836696" y="304715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919431" y="188695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529789" y="512203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467491" y="321246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770339" y="255730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508059" y="487621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281259" y="555373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337776" y="488684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Freeform 63"/>
          <p:cNvSpPr/>
          <p:nvPr/>
        </p:nvSpPr>
        <p:spPr>
          <a:xfrm rot="16200000">
            <a:off x="2984292" y="700227"/>
            <a:ext cx="2765085" cy="287028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 rot="16200000">
            <a:off x="2984292" y="700227"/>
            <a:ext cx="2765082" cy="287028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 rot="16200000">
            <a:off x="5522202" y="2503189"/>
            <a:ext cx="2765085" cy="287028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 rot="16200000">
            <a:off x="5522204" y="2503188"/>
            <a:ext cx="2765084" cy="287028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ular Callout 23"/>
          <p:cNvSpPr/>
          <p:nvPr/>
        </p:nvSpPr>
        <p:spPr>
          <a:xfrm>
            <a:off x="304800" y="304800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number of shapes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304800" y="304800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04800" y="304800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each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303394" y="304800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303394" y="304800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splats to see how many shapes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04800" y="304800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78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64" grpId="0" animBg="1"/>
      <p:bldP spid="64" grpId="1" animBg="1"/>
      <p:bldP spid="65" grpId="0" animBg="1"/>
      <p:bldP spid="74" grpId="0" animBg="1"/>
      <p:bldP spid="74" grpId="1" animBg="1"/>
      <p:bldP spid="75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03109" y="536328"/>
            <a:ext cx="6714395" cy="6039450"/>
            <a:chOff x="1762926" y="660082"/>
            <a:chExt cx="6714395" cy="6039450"/>
          </a:xfrm>
        </p:grpSpPr>
        <p:sp>
          <p:nvSpPr>
            <p:cNvPr id="3" name="Oval 2"/>
            <p:cNvSpPr/>
            <p:nvPr/>
          </p:nvSpPr>
          <p:spPr>
            <a:xfrm>
              <a:off x="1762926" y="19703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79974" y="70134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877303" y="38208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79974" y="268889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773054" y="88294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801279" y="147077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823122" y="611170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50945" y="54257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816601" y="217714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449770" y="289221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453538" y="66008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680619" y="42018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901730" y="522995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498394" y="205860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956374" y="17646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762782" y="31615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244994" y="38208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360883" y="48379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178626" y="440339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868320" y="99526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889492" y="66008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850177" y="217714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6200000">
            <a:off x="353340" y="351874"/>
            <a:ext cx="3212610" cy="33348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 rot="16200000">
            <a:off x="353340" y="351875"/>
            <a:ext cx="3212606" cy="333483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1694760" y="3520995"/>
            <a:ext cx="3212610" cy="33348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1694761" y="3520994"/>
            <a:ext cx="3212609" cy="333483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4308691" y="179142"/>
            <a:ext cx="3212610" cy="33348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 rot="16200000">
            <a:off x="4308692" y="179141"/>
            <a:ext cx="3212609" cy="333483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1" grpId="0" animBg="1"/>
      <p:bldP spid="31" grpId="1" animBg="1"/>
      <p:bldP spid="32" grpId="0" animBg="1"/>
      <p:bldP spid="47" grpId="0" animBg="1"/>
      <p:bldP spid="47" grpId="1" animBg="1"/>
      <p:bldP spid="48" grpId="0" animBg="1"/>
      <p:bldP spid="49" grpId="0" animBg="1"/>
      <p:bldP spid="49" grpId="1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30628" y="975048"/>
            <a:ext cx="6382823" cy="5453746"/>
            <a:chOff x="2254990" y="1295397"/>
            <a:chExt cx="6382823" cy="5453746"/>
          </a:xfrm>
        </p:grpSpPr>
        <p:sp>
          <p:nvSpPr>
            <p:cNvPr id="5" name="Oval 4"/>
            <p:cNvSpPr/>
            <p:nvPr/>
          </p:nvSpPr>
          <p:spPr>
            <a:xfrm>
              <a:off x="3000762" y="429985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458435" y="293559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872915" y="497263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872915" y="175993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882932" y="436231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254990" y="354785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868831" y="61613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309765" y="160728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911015" y="129539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952330" y="548770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176847" y="325393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047958" y="234776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952329" y="297068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8049984" y="247069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227411" y="37744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896362" y="429985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834075" y="348900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176847" y="53682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Freeform 28"/>
          <p:cNvSpPr/>
          <p:nvPr/>
        </p:nvSpPr>
        <p:spPr>
          <a:xfrm rot="16200000">
            <a:off x="660447" y="1924446"/>
            <a:ext cx="2947257" cy="305938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660446" y="1924446"/>
            <a:ext cx="2947253" cy="305938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3392284" y="3716178"/>
            <a:ext cx="2947257" cy="305938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rot="16200000">
            <a:off x="3392286" y="3716178"/>
            <a:ext cx="2947256" cy="30593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568451" y="620654"/>
            <a:ext cx="2947257" cy="305938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4568453" y="620654"/>
            <a:ext cx="2947256" cy="30593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8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9" grpId="0" animBg="1"/>
      <p:bldP spid="29" grpId="1" animBg="1"/>
      <p:bldP spid="30" grpId="0" animBg="1"/>
      <p:bldP spid="41" grpId="0" animBg="1"/>
      <p:bldP spid="41" grpId="1" animBg="1"/>
      <p:bldP spid="42" grpId="0" animBg="1"/>
      <p:bldP spid="45" grpId="0" animBg="1"/>
      <p:bldP spid="45" grpId="1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35492" y="1156069"/>
            <a:ext cx="4968134" cy="4126833"/>
            <a:chOff x="3159854" y="1495096"/>
            <a:chExt cx="4968134" cy="4126833"/>
          </a:xfrm>
        </p:grpSpPr>
        <p:sp>
          <p:nvSpPr>
            <p:cNvPr id="3" name="Oval 2"/>
            <p:cNvSpPr/>
            <p:nvPr/>
          </p:nvSpPr>
          <p:spPr>
            <a:xfrm>
              <a:off x="3453768" y="149509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159854" y="259830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182591" y="215258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648475" y="503410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381131" y="252279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743215" y="416635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173278" y="318613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061895" y="374056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734562" y="289221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215770" y="165543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677175" y="40946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803599" y="40946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540159" y="241814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 21"/>
          <p:cNvSpPr/>
          <p:nvPr/>
        </p:nvSpPr>
        <p:spPr>
          <a:xfrm rot="16200000">
            <a:off x="1243411" y="910561"/>
            <a:ext cx="2598567" cy="269743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16200000">
            <a:off x="1243411" y="910562"/>
            <a:ext cx="2598564" cy="269743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 rot="16200000">
            <a:off x="2549631" y="3574248"/>
            <a:ext cx="2598567" cy="269743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rot="16200000">
            <a:off x="2549633" y="3574248"/>
            <a:ext cx="2598566" cy="26974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 rot="16200000">
            <a:off x="4846647" y="1660867"/>
            <a:ext cx="2598567" cy="269743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4846649" y="1660867"/>
            <a:ext cx="2598566" cy="26974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2" grpId="0" animBg="1"/>
      <p:bldP spid="22" grpId="1" animBg="1"/>
      <p:bldP spid="23" grpId="0" animBg="1"/>
      <p:bldP spid="34" grpId="0" animBg="1"/>
      <p:bldP spid="34" grpId="1" animBg="1"/>
      <p:bldP spid="37" grpId="0" animBg="1"/>
      <p:bldP spid="38" grpId="0" animBg="1"/>
      <p:bldP spid="38" grpId="1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92583" y="1143000"/>
            <a:ext cx="6754192" cy="4578797"/>
            <a:chOff x="2216945" y="1463349"/>
            <a:chExt cx="6754192" cy="4578797"/>
          </a:xfrm>
        </p:grpSpPr>
        <p:sp>
          <p:nvSpPr>
            <p:cNvPr id="6" name="Oval 5"/>
            <p:cNvSpPr/>
            <p:nvPr/>
          </p:nvSpPr>
          <p:spPr>
            <a:xfrm>
              <a:off x="3778722" y="4789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16248" y="198556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50098" y="198556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068979" y="48664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161657" y="49750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216945" y="316011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775064" y="297084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158312" y="26159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909677" y="41424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072636" y="208766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482262" y="220513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352241" y="237113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219954" y="39079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164673" y="333026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8049985" y="449580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8383308" y="534178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376928" y="545431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890549" y="14633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Freeform 28"/>
          <p:cNvSpPr/>
          <p:nvPr/>
        </p:nvSpPr>
        <p:spPr>
          <a:xfrm rot="16200000">
            <a:off x="193064" y="1316299"/>
            <a:ext cx="2453175" cy="254650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193064" y="1316300"/>
            <a:ext cx="2453172" cy="254650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rot="16200000">
            <a:off x="5685727" y="3897155"/>
            <a:ext cx="2453175" cy="254650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5685729" y="3897155"/>
            <a:ext cx="2453174" cy="254650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2072157" y="3289933"/>
            <a:ext cx="2453175" cy="254650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2072159" y="3289933"/>
            <a:ext cx="2453174" cy="254650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4946555" y="738486"/>
            <a:ext cx="2453175" cy="254650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4946557" y="738486"/>
            <a:ext cx="2453174" cy="254650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9" grpId="0" animBg="1"/>
      <p:bldP spid="29" grpId="1" animBg="1"/>
      <p:bldP spid="30" grpId="0" animBg="1"/>
      <p:bldP spid="37" grpId="0" animBg="1"/>
      <p:bldP spid="37" grpId="1" animBg="1"/>
      <p:bldP spid="41" grpId="0" animBg="1"/>
      <p:bldP spid="46" grpId="0" animBg="1"/>
      <p:bldP spid="46" grpId="1" animBg="1"/>
      <p:bldP spid="47" grpId="0" animBg="1"/>
      <p:bldP spid="48" grpId="0" animBg="1"/>
      <p:bldP spid="48" grpId="1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52212" y="488691"/>
            <a:ext cx="5979415" cy="5445582"/>
            <a:chOff x="1667161" y="809040"/>
            <a:chExt cx="5979415" cy="5445582"/>
          </a:xfrm>
        </p:grpSpPr>
        <p:sp>
          <p:nvSpPr>
            <p:cNvPr id="3" name="Oval 2"/>
            <p:cNvSpPr/>
            <p:nvPr/>
          </p:nvSpPr>
          <p:spPr>
            <a:xfrm>
              <a:off x="2835752" y="15049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247923" y="230439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34208" y="48876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882933" y="88736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930385" y="323567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771423" y="303466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449769" y="555887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534590" y="19550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122419" y="566679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450099" y="406829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660303" y="314102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33566" y="12417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692798" y="486475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14962" y="555887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957587" y="305178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058747" y="171274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672637" y="209277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665218" y="42018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958783" y="39079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155854" y="212050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528121" y="459377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962529" y="80904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67161" y="48971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 rot="16200000">
            <a:off x="1283356" y="930773"/>
            <a:ext cx="2500745" cy="259588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 rot="16200000">
            <a:off x="1283356" y="930774"/>
            <a:ext cx="2500742" cy="259588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731358" y="3425838"/>
            <a:ext cx="2500745" cy="259588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731360" y="3425838"/>
            <a:ext cx="2500744" cy="25958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 rot="16200000">
            <a:off x="4021389" y="4087086"/>
            <a:ext cx="2500745" cy="259588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 rot="16200000">
            <a:off x="4021391" y="4087086"/>
            <a:ext cx="2500744" cy="25958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 rot="16200000">
            <a:off x="4581289" y="224781"/>
            <a:ext cx="2500745" cy="259588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 rot="16200000">
            <a:off x="4581291" y="224781"/>
            <a:ext cx="2500744" cy="25958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3" grpId="0" animBg="1"/>
      <p:bldP spid="33" grpId="1" animBg="1"/>
      <p:bldP spid="34" grpId="0" animBg="1"/>
      <p:bldP spid="48" grpId="0" animBg="1"/>
      <p:bldP spid="48" grpId="1" animBg="1"/>
      <p:bldP spid="49" grpId="0" animBg="1"/>
      <p:bldP spid="50" grpId="0" animBg="1"/>
      <p:bldP spid="50" grpId="1" animBg="1"/>
      <p:bldP spid="51" grpId="0" animBg="1"/>
      <p:bldP spid="52" grpId="0" animBg="1"/>
      <p:bldP spid="52" grpId="1" animBg="1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6713" y="996040"/>
            <a:ext cx="6427780" cy="3799115"/>
            <a:chOff x="1755627" y="1382485"/>
            <a:chExt cx="6427780" cy="3799115"/>
          </a:xfrm>
        </p:grpSpPr>
        <p:sp>
          <p:nvSpPr>
            <p:cNvPr id="3" name="Oval 2"/>
            <p:cNvSpPr/>
            <p:nvPr/>
          </p:nvSpPr>
          <p:spPr>
            <a:xfrm>
              <a:off x="3195646" y="13824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966481" y="258741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778723" y="4408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807783" y="345402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778722" y="347447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755627" y="244285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236895" y="241301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72566" y="345402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103725" y="295753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606468" y="45937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40452" y="167639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595578" y="294326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882933" y="45937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958783" y="39079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246245" y="39079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 rot="16200000">
            <a:off x="384756" y="185536"/>
            <a:ext cx="3604612" cy="374175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16200000">
            <a:off x="384755" y="185536"/>
            <a:ext cx="3604607" cy="374174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3590992" y="2228490"/>
            <a:ext cx="3604612" cy="374175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3590994" y="2228490"/>
            <a:ext cx="3604610" cy="3741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3" grpId="0" animBg="1"/>
      <p:bldP spid="23" grpId="1" animBg="1"/>
      <p:bldP spid="24" grpId="0" animBg="1"/>
      <p:bldP spid="40" grpId="0" animBg="1"/>
      <p:bldP spid="40" grpId="1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5494" y="1041798"/>
            <a:ext cx="8568374" cy="4220840"/>
            <a:chOff x="1579856" y="1257691"/>
            <a:chExt cx="8568374" cy="4220840"/>
          </a:xfrm>
        </p:grpSpPr>
        <p:sp>
          <p:nvSpPr>
            <p:cNvPr id="3" name="Oval 2"/>
            <p:cNvSpPr/>
            <p:nvPr/>
          </p:nvSpPr>
          <p:spPr>
            <a:xfrm>
              <a:off x="2891287" y="125769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579856" y="306936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8652441" y="26561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743416" y="137480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025124" y="275665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912375" y="431193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141291" y="343130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606682" y="248153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515213" y="401913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287476" y="369856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664869" y="19703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302084" y="395188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772219" y="189370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602447" y="294662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609601" y="489070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9520353" y="189370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581390" y="226422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331452" y="298838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743417" y="34562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595999" y="195505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9560401" y="401913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Freeform 28"/>
          <p:cNvSpPr/>
          <p:nvPr/>
        </p:nvSpPr>
        <p:spPr>
          <a:xfrm rot="16200000">
            <a:off x="120883" y="749098"/>
            <a:ext cx="4140858" cy="429840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120883" y="749099"/>
            <a:ext cx="4140852" cy="429839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rot="16200000">
            <a:off x="4802638" y="1333467"/>
            <a:ext cx="4140858" cy="429840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 rot="16200000">
            <a:off x="4802640" y="1333467"/>
            <a:ext cx="4140856" cy="429840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9" grpId="0" animBg="1"/>
      <p:bldP spid="29" grpId="1" animBg="1"/>
      <p:bldP spid="30" grpId="0" animBg="1"/>
      <p:bldP spid="37" grpId="0" animBg="1"/>
      <p:bldP spid="37" grpId="1" animBg="1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202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24</cp:revision>
  <dcterms:created xsi:type="dcterms:W3CDTF">2017-02-07T01:35:55Z</dcterms:created>
  <dcterms:modified xsi:type="dcterms:W3CDTF">2018-09-01T18:26:46Z</dcterms:modified>
</cp:coreProperties>
</file>