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260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>
        <p:scale>
          <a:sx n="40" d="100"/>
          <a:sy n="40" d="100"/>
        </p:scale>
        <p:origin x="-2844" y="-11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F8E880-8829-45E8-80FF-8541CEA23926}" type="datetimeFigureOut">
              <a:rPr lang="en-US" smtClean="0"/>
              <a:t>9/1/2018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F9B597-F8E9-44AD-927F-D2F4CF689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6731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CA19-5C6B-4621-92C7-32A0D0630CAE}" type="datetimeFigureOut">
              <a:rPr lang="en-US" smtClean="0"/>
              <a:t>9/1/2018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B5D8D-6413-49BF-B7F4-E80E6AD8F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958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CA19-5C6B-4621-92C7-32A0D0630CAE}" type="datetimeFigureOut">
              <a:rPr lang="en-US" smtClean="0"/>
              <a:t>9/1/2018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B5D8D-6413-49BF-B7F4-E80E6AD8F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215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CA19-5C6B-4621-92C7-32A0D0630CAE}" type="datetimeFigureOut">
              <a:rPr lang="en-US" smtClean="0"/>
              <a:t>9/1/2018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B5D8D-6413-49BF-B7F4-E80E6AD8F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795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CA19-5C6B-4621-92C7-32A0D0630CAE}" type="datetimeFigureOut">
              <a:rPr lang="en-US" smtClean="0"/>
              <a:t>9/1/2018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B5D8D-6413-49BF-B7F4-E80E6AD8F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5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CA19-5C6B-4621-92C7-32A0D0630CAE}" type="datetimeFigureOut">
              <a:rPr lang="en-US" smtClean="0"/>
              <a:t>9/1/2018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B5D8D-6413-49BF-B7F4-E80E6AD8F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475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CA19-5C6B-4621-92C7-32A0D0630CAE}" type="datetimeFigureOut">
              <a:rPr lang="en-US" smtClean="0"/>
              <a:t>9/1/2018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B5D8D-6413-49BF-B7F4-E80E6AD8F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807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CA19-5C6B-4621-92C7-32A0D0630CAE}" type="datetimeFigureOut">
              <a:rPr lang="en-US" smtClean="0"/>
              <a:t>9/1/2018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B5D8D-6413-49BF-B7F4-E80E6AD8F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082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CA19-5C6B-4621-92C7-32A0D0630CAE}" type="datetimeFigureOut">
              <a:rPr lang="en-US" smtClean="0"/>
              <a:t>9/1/2018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B5D8D-6413-49BF-B7F4-E80E6AD8F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771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CA19-5C6B-4621-92C7-32A0D0630CAE}" type="datetimeFigureOut">
              <a:rPr lang="en-US" smtClean="0"/>
              <a:t>9/1/2018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B5D8D-6413-49BF-B7F4-E80E6AD8F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715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CA19-5C6B-4621-92C7-32A0D0630CAE}" type="datetimeFigureOut">
              <a:rPr lang="en-US" smtClean="0"/>
              <a:t>9/1/2018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B5D8D-6413-49BF-B7F4-E80E6AD8F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730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CA19-5C6B-4621-92C7-32A0D0630CAE}" type="datetimeFigureOut">
              <a:rPr lang="en-US" smtClean="0"/>
              <a:t>9/1/2018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B5D8D-6413-49BF-B7F4-E80E6AD8F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709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E2CA19-5C6B-4621-92C7-32A0D0630CAE}" type="datetimeFigureOut">
              <a:rPr lang="en-US" smtClean="0"/>
              <a:t>9/1/2018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B5D8D-6413-49BF-B7F4-E80E6AD8F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955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tevewyborney.com/?p=1583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tevewyborney.com/?p=893" TargetMode="External"/><Relationship Id="rId13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12" Type="http://schemas.openxmlformats.org/officeDocument/2006/relationships/hyperlink" Target="https://www.stevewyborney.com/?p=1483" TargetMode="External"/><Relationship Id="rId2" Type="http://schemas.openxmlformats.org/officeDocument/2006/relationships/hyperlink" Target="https://www.stevewyborney.com/?p=1583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stevewyborney.com/?p=1253" TargetMode="External"/><Relationship Id="rId11" Type="http://schemas.openxmlformats.org/officeDocument/2006/relationships/image" Target="../media/image5.jpeg"/><Relationship Id="rId5" Type="http://schemas.openxmlformats.org/officeDocument/2006/relationships/image" Target="../media/image2.jpeg"/><Relationship Id="rId15" Type="http://schemas.openxmlformats.org/officeDocument/2006/relationships/image" Target="../media/image7.jpeg"/><Relationship Id="rId10" Type="http://schemas.openxmlformats.org/officeDocument/2006/relationships/hyperlink" Target="http://www.stevewyborney.com/?p=1028" TargetMode="External"/><Relationship Id="rId4" Type="http://schemas.openxmlformats.org/officeDocument/2006/relationships/hyperlink" Target="http://www.stevewyborney.com/?p=1456" TargetMode="External"/><Relationship Id="rId9" Type="http://schemas.openxmlformats.org/officeDocument/2006/relationships/image" Target="../media/image4.jpeg"/><Relationship Id="rId14" Type="http://schemas.openxmlformats.org/officeDocument/2006/relationships/hyperlink" Target="https://www.stevewyborney.com/?p=881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45466" y="1676400"/>
            <a:ext cx="4453079" cy="4678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800" b="1" dirty="0" smtClean="0"/>
              <a:t>Splat!</a:t>
            </a:r>
          </a:p>
          <a:p>
            <a:pPr algn="ctr"/>
            <a:endParaRPr lang="en-US" sz="4000" b="1" dirty="0" smtClean="0"/>
          </a:p>
          <a:p>
            <a:pPr algn="ctr"/>
            <a:r>
              <a:rPr lang="en-US" sz="4000" b="1" dirty="0" smtClean="0"/>
              <a:t>Set </a:t>
            </a:r>
            <a:r>
              <a:rPr lang="en-US" sz="4000" b="1" dirty="0" smtClean="0"/>
              <a:t>2.4</a:t>
            </a:r>
            <a:endParaRPr lang="en-US" sz="4000" b="1" dirty="0" smtClean="0"/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/>
              <a:t>This set includes the numbers 12 - 20.</a:t>
            </a:r>
          </a:p>
          <a:p>
            <a:pPr algn="ctr"/>
            <a:endParaRPr lang="en-US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978704" y="6396335"/>
            <a:ext cx="5220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You can download more free sets </a:t>
            </a:r>
            <a:r>
              <a:rPr lang="en-US" sz="2400" b="1" u="sng" dirty="0" smtClean="0">
                <a:hlinkClick r:id="rId2"/>
              </a:rPr>
              <a:t>here</a:t>
            </a:r>
            <a:r>
              <a:rPr lang="en-US" sz="2400" b="1" dirty="0" smtClean="0"/>
              <a:t>. </a:t>
            </a:r>
            <a:endParaRPr lang="en-US" sz="7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5715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This is a custom version of Splat! designed to work in Google Slides.</a:t>
            </a:r>
            <a:endParaRPr 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9382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teve Wyborney\Desktop\Splat for Google Slides Pic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211" y="2338743"/>
            <a:ext cx="2322841" cy="1742131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C:\Users\Steve Wyborney\Desktop\80 Printable Cube Convos Promos\Slide2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0984" y="5157899"/>
            <a:ext cx="1250801" cy="938101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C:\Users\Steve Wyborney\Desktop\Presentation1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4043" y="5181600"/>
            <a:ext cx="1221978" cy="916483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4617094" y="6172200"/>
            <a:ext cx="14027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hlinkClick r:id="rId4"/>
              </a:rPr>
              <a:t>80 </a:t>
            </a:r>
            <a:r>
              <a:rPr lang="en-US" sz="1100" b="1" dirty="0" smtClean="0">
                <a:hlinkClick r:id="rId4"/>
              </a:rPr>
              <a:t>Printable Cube </a:t>
            </a:r>
          </a:p>
          <a:p>
            <a:pPr algn="ctr"/>
            <a:r>
              <a:rPr lang="en-US" sz="1100" b="1" dirty="0" smtClean="0">
                <a:hlinkClick r:id="rId4"/>
              </a:rPr>
              <a:t>Conversations Pages</a:t>
            </a:r>
            <a:endParaRPr lang="en-US" sz="11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510372" y="0"/>
            <a:ext cx="4123308" cy="14157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b="1" dirty="0" smtClean="0"/>
              <a:t>Splat!  Set </a:t>
            </a:r>
            <a:r>
              <a:rPr lang="en-US" sz="5400" b="1" dirty="0" smtClean="0"/>
              <a:t>2.4</a:t>
            </a:r>
            <a:endParaRPr lang="en-US" sz="5400" b="1" dirty="0" smtClean="0"/>
          </a:p>
          <a:p>
            <a:pPr algn="ctr"/>
            <a:r>
              <a:rPr lang="en-US" sz="3200" b="1" dirty="0" smtClean="0"/>
              <a:t>(for Google Slides)</a:t>
            </a:r>
            <a:endParaRPr lang="en-US" sz="3200" b="1" dirty="0"/>
          </a:p>
        </p:txBody>
      </p:sp>
      <p:pic>
        <p:nvPicPr>
          <p:cNvPr id="1027" name="Picture 3" descr="C:\Users\Steve Wyborney\Desktop\SPLAT blog post folder\Splat Promo Images and GIFs\Splat Level 3 B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1816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hlinkClick r:id="rId8"/>
          </p:cNvPr>
          <p:cNvSpPr txBox="1"/>
          <p:nvPr/>
        </p:nvSpPr>
        <p:spPr>
          <a:xfrm>
            <a:off x="370582" y="6122313"/>
            <a:ext cx="123783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8"/>
              </a:rPr>
              <a:t>50 Splat! Lessons </a:t>
            </a:r>
            <a:endParaRPr lang="en-US" sz="1100" b="1" dirty="0" smtClean="0"/>
          </a:p>
          <a:p>
            <a:pPr algn="ctr"/>
            <a:r>
              <a:rPr lang="en-US" sz="1100" b="1" dirty="0" smtClean="0"/>
              <a:t>(for PowerPoint)</a:t>
            </a:r>
            <a:endParaRPr lang="en-US" sz="11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63895" y="3059668"/>
            <a:ext cx="58008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b="1" dirty="0"/>
              <a:t>Click </a:t>
            </a:r>
            <a:r>
              <a:rPr lang="en-US" sz="1400" b="1" dirty="0" smtClean="0">
                <a:hlinkClick r:id="rId2"/>
              </a:rPr>
              <a:t>here</a:t>
            </a:r>
            <a:r>
              <a:rPr lang="en-US" sz="1400" b="1" dirty="0" smtClean="0"/>
              <a:t> (</a:t>
            </a:r>
            <a:r>
              <a:rPr lang="en-US" sz="1400" b="1" dirty="0"/>
              <a:t>or on the image) to download more </a:t>
            </a:r>
            <a:r>
              <a:rPr lang="en-US" sz="1400" b="1" dirty="0" smtClean="0"/>
              <a:t>Splat! sets for Google Slides.</a:t>
            </a:r>
            <a:endParaRPr lang="en-US" sz="1400" b="1" dirty="0"/>
          </a:p>
        </p:txBody>
      </p:sp>
      <p:pic>
        <p:nvPicPr>
          <p:cNvPr id="20" name="Picture 7" descr="C:\Users\Steve Wyborney\Desktop\Splat Promos HUGE SET\Slide6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021" y="51816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1828857" y="6151054"/>
            <a:ext cx="11608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 smtClean="0"/>
          </a:p>
          <a:p>
            <a:pPr algn="ctr"/>
            <a:r>
              <a:rPr lang="en-US" sz="1100" b="1" dirty="0" smtClean="0"/>
              <a:t>(</a:t>
            </a:r>
            <a:r>
              <a:rPr lang="en-US" sz="1100" b="1" dirty="0"/>
              <a:t>for PowerPoint)</a:t>
            </a:r>
          </a:p>
          <a:p>
            <a:pPr algn="ctr"/>
            <a:endParaRPr lang="en-US" sz="11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3097126" y="6154031"/>
            <a:ext cx="15199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6"/>
              </a:rPr>
              <a:t>80 Cube Conversations</a:t>
            </a:r>
          </a:p>
          <a:p>
            <a:pPr algn="ctr"/>
            <a:r>
              <a:rPr lang="en-US" sz="1100" b="1" dirty="0" smtClean="0">
                <a:hlinkClick r:id="rId6"/>
              </a:rPr>
              <a:t>Lessons</a:t>
            </a:r>
            <a:endParaRPr lang="en-US" sz="1100" b="1" dirty="0" smtClean="0"/>
          </a:p>
        </p:txBody>
      </p:sp>
      <p:sp>
        <p:nvSpPr>
          <p:cNvPr id="28" name="TextBox 27"/>
          <p:cNvSpPr txBox="1"/>
          <p:nvPr/>
        </p:nvSpPr>
        <p:spPr>
          <a:xfrm>
            <a:off x="381000" y="4756118"/>
            <a:ext cx="25339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Other Downloadable Resources</a:t>
            </a:r>
            <a:endParaRPr lang="en-US" sz="1400" b="1" dirty="0"/>
          </a:p>
        </p:txBody>
      </p:sp>
      <p:pic>
        <p:nvPicPr>
          <p:cNvPr id="22" name="Picture 2" descr="C:\Users\Steve Wyborney\Desktop\4 Estimation Clipboards\4 Estimation Clipboards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1" y="5181601"/>
            <a:ext cx="1219200" cy="914400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Users\Steve Wyborney\Desktop\8.8.2018 Desktop\3.3.2018 Desktop\ALL Blog Posts\BLOG 3 Powerful Tile Strategies\3 Tile Strategies Featured Image.jpg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4618" y="5181600"/>
            <a:ext cx="1241816" cy="931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7511631" y="6172200"/>
            <a:ext cx="155616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hlinkClick r:id="rId14"/>
              </a:rPr>
              <a:t>3 Powerful Tile Strategies (and 40 new downloadable pages)</a:t>
            </a:r>
            <a:endParaRPr lang="en-US" sz="11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6064894" y="6172200"/>
            <a:ext cx="14027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hlinkClick r:id="rId12"/>
              </a:rPr>
              <a:t>The Estimation Clipboard</a:t>
            </a:r>
            <a:endParaRPr lang="en-US" sz="1100" b="1" dirty="0"/>
          </a:p>
        </p:txBody>
      </p:sp>
    </p:spTree>
    <p:extLst>
      <p:ext uri="{BB962C8B-B14F-4D97-AF65-F5344CB8AC3E}">
        <p14:creationId xmlns:p14="http://schemas.microsoft.com/office/powerpoint/2010/main" val="2640016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18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3195647" y="114300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591385" y="206828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848790" y="417842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589019" y="103994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057103" y="468085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848790" y="251644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176847" y="1934553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940065" y="539465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764407" y="356288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6588060" y="247242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294861" y="120769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7155566" y="365760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842322" y="485164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878178" y="332410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7384166" y="188747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6113019" y="455320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924031" y="358536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8236039" y="284117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8" name="Freeform 37"/>
          <p:cNvSpPr/>
          <p:nvPr/>
        </p:nvSpPr>
        <p:spPr>
          <a:xfrm rot="16200000">
            <a:off x="3546557" y="1538697"/>
            <a:ext cx="4682704" cy="486086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 rot="16200000">
            <a:off x="3546559" y="1538697"/>
            <a:ext cx="4682704" cy="486086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0000">
              <a:alpha val="4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ular Callout 27"/>
          <p:cNvSpPr/>
          <p:nvPr/>
        </p:nvSpPr>
        <p:spPr>
          <a:xfrm>
            <a:off x="533400" y="275892"/>
            <a:ext cx="1925748" cy="1476708"/>
          </a:xfrm>
          <a:prstGeom prst="wedgeRectCallout">
            <a:avLst>
              <a:gd name="adj1" fmla="val -58513"/>
              <a:gd name="adj2" fmla="val 90878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many blue shapes do you see?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9" name="Rectangular Callout 28"/>
          <p:cNvSpPr/>
          <p:nvPr/>
        </p:nvSpPr>
        <p:spPr>
          <a:xfrm>
            <a:off x="533400" y="275892"/>
            <a:ext cx="1925748" cy="1476708"/>
          </a:xfrm>
          <a:prstGeom prst="wedgeRectCallout">
            <a:avLst>
              <a:gd name="adj1" fmla="val -58513"/>
              <a:gd name="adj2" fmla="val 90878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Splat!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0" name="Rectangular Callout 29"/>
          <p:cNvSpPr/>
          <p:nvPr/>
        </p:nvSpPr>
        <p:spPr>
          <a:xfrm>
            <a:off x="533400" y="275892"/>
            <a:ext cx="1925748" cy="1476708"/>
          </a:xfrm>
          <a:prstGeom prst="wedgeRectCallout">
            <a:avLst>
              <a:gd name="adj1" fmla="val -58513"/>
              <a:gd name="adj2" fmla="val 90878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many shapes are under the splat?  How do you know?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1" name="Rectangular Callout 30"/>
          <p:cNvSpPr/>
          <p:nvPr/>
        </p:nvSpPr>
        <p:spPr>
          <a:xfrm>
            <a:off x="531994" y="275892"/>
            <a:ext cx="1925748" cy="1476708"/>
          </a:xfrm>
          <a:prstGeom prst="wedgeRectCallout">
            <a:avLst>
              <a:gd name="adj1" fmla="val -58513"/>
              <a:gd name="adj2" fmla="val 90878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else could you know?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2" name="Rectangular Callout 31"/>
          <p:cNvSpPr/>
          <p:nvPr/>
        </p:nvSpPr>
        <p:spPr>
          <a:xfrm>
            <a:off x="531994" y="275892"/>
            <a:ext cx="1925748" cy="1476708"/>
          </a:xfrm>
          <a:prstGeom prst="wedgeRectCallout">
            <a:avLst>
              <a:gd name="adj1" fmla="val -58513"/>
              <a:gd name="adj2" fmla="val 90878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Let’s look under the splat to see how many shapes are there.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3" name="Rectangular Callout 32"/>
          <p:cNvSpPr/>
          <p:nvPr/>
        </p:nvSpPr>
        <p:spPr>
          <a:xfrm>
            <a:off x="533400" y="275892"/>
            <a:ext cx="1925748" cy="1476708"/>
          </a:xfrm>
          <a:prstGeom prst="wedgeRectCallout">
            <a:avLst>
              <a:gd name="adj1" fmla="val -58513"/>
              <a:gd name="adj2" fmla="val 90878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What can we learn from this picture?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4743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1" grpId="0" animBg="1"/>
      <p:bldP spid="13" grpId="0" animBg="1"/>
      <p:bldP spid="15" grpId="0" animBg="1"/>
      <p:bldP spid="18" grpId="0" animBg="1"/>
      <p:bldP spid="19" grpId="0" animBg="1"/>
      <p:bldP spid="20" grpId="0" animBg="1"/>
      <p:bldP spid="21" grpId="0" animBg="1"/>
      <p:bldP spid="23" grpId="0" animBg="1"/>
      <p:bldP spid="25" grpId="0" animBg="1"/>
      <p:bldP spid="26" grpId="0" animBg="1"/>
      <p:bldP spid="27" grpId="0" animBg="1"/>
      <p:bldP spid="36" grpId="0" animBg="1"/>
      <p:bldP spid="38" grpId="0" animBg="1"/>
      <p:bldP spid="38" grpId="1" animBg="1"/>
      <p:bldP spid="39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16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522974" y="239556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286364" y="388676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612571" y="277857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859120" y="483325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132647" y="484782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836229" y="226664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444071" y="483325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709056" y="375768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5134133" y="117777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373781" y="312506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797993" y="271110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734166" y="388676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286364" y="167881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6119766" y="375768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3638766" y="512717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6426561" y="169395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9" name="Freeform 28"/>
          <p:cNvSpPr/>
          <p:nvPr/>
        </p:nvSpPr>
        <p:spPr>
          <a:xfrm rot="16200000">
            <a:off x="1456638" y="130130"/>
            <a:ext cx="4682704" cy="486086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 rot="16200000">
            <a:off x="1456640" y="130130"/>
            <a:ext cx="4682704" cy="486086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0000">
              <a:alpha val="4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443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5" grpId="0" animBg="1"/>
      <p:bldP spid="6" grpId="0" animBg="1"/>
      <p:bldP spid="7" grpId="0" animBg="1"/>
      <p:bldP spid="12" grpId="0" animBg="1"/>
      <p:bldP spid="10" grpId="0" animBg="1"/>
      <p:bldP spid="11" grpId="0" animBg="1"/>
      <p:bldP spid="13" grpId="0" animBg="1"/>
      <p:bldP spid="15" grpId="0" animBg="1"/>
      <p:bldP spid="19" grpId="0" animBg="1"/>
      <p:bldP spid="20" grpId="0" animBg="1"/>
      <p:bldP spid="22" grpId="0" animBg="1"/>
      <p:bldP spid="23" grpId="0" animBg="1"/>
      <p:bldP spid="25" grpId="0" animBg="1"/>
      <p:bldP spid="26" grpId="0" animBg="1"/>
      <p:bldP spid="27" grpId="0" animBg="1"/>
      <p:bldP spid="21" grpId="0" animBg="1"/>
      <p:bldP spid="29" grpId="0" animBg="1"/>
      <p:bldP spid="29" grpId="1" animBg="1"/>
      <p:bldP spid="3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17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186564" y="102215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419717" y="335139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774394" y="202177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214707" y="491893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987226" y="79495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921580" y="473176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307771" y="365619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037212" y="250245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162884" y="119602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008997" y="351311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784205" y="523461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5269133" y="194864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351702" y="260960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890313" y="138107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6284102" y="395010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004480" y="468935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1784204" y="247530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" name="Freeform 29"/>
          <p:cNvSpPr/>
          <p:nvPr/>
        </p:nvSpPr>
        <p:spPr>
          <a:xfrm rot="16200000">
            <a:off x="2304263" y="1053920"/>
            <a:ext cx="4682704" cy="486086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 rot="16200000">
            <a:off x="2304265" y="1053920"/>
            <a:ext cx="4682704" cy="486086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0000">
              <a:alpha val="4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316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5" grpId="0" animBg="1"/>
      <p:bldP spid="6" grpId="0" animBg="1"/>
      <p:bldP spid="7" grpId="0" animBg="1"/>
      <p:bldP spid="12" grpId="0" animBg="1"/>
      <p:bldP spid="11" grpId="0" animBg="1"/>
      <p:bldP spid="13" grpId="0" animBg="1"/>
      <p:bldP spid="15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5" grpId="0" animBg="1"/>
      <p:bldP spid="26" grpId="0" animBg="1"/>
      <p:bldP spid="27" grpId="0" animBg="1"/>
      <p:bldP spid="24" grpId="0" animBg="1"/>
      <p:bldP spid="30" grpId="0" animBg="1"/>
      <p:bldP spid="30" grpId="1" animBg="1"/>
      <p:bldP spid="3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20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1876273" y="125254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7020719" y="257669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496759" y="378329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236988" y="64482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705072" y="428573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496759" y="212131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824816" y="153942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588034" y="499952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412376" y="316776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5236029" y="207729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942830" y="81257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538625" y="303019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490291" y="445651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526147" y="292898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6032135" y="149235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5226592" y="513907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572000" y="3313943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6126454" y="414350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839633" y="525754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7478485" y="369650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" name="Freeform 29"/>
          <p:cNvSpPr/>
          <p:nvPr/>
        </p:nvSpPr>
        <p:spPr>
          <a:xfrm rot="16200000">
            <a:off x="2248934" y="1177425"/>
            <a:ext cx="4682704" cy="486086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 rot="16200000">
            <a:off x="2248936" y="1177425"/>
            <a:ext cx="4682704" cy="486086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0000">
              <a:alpha val="4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47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1" grpId="0" animBg="1"/>
      <p:bldP spid="13" grpId="0" animBg="1"/>
      <p:bldP spid="15" grpId="0" animBg="1"/>
      <p:bldP spid="18" grpId="0" animBg="1"/>
      <p:bldP spid="19" grpId="0" animBg="1"/>
      <p:bldP spid="20" grpId="0" animBg="1"/>
      <p:bldP spid="21" grpId="0" animBg="1"/>
      <p:bldP spid="23" grpId="0" animBg="1"/>
      <p:bldP spid="25" grpId="0" animBg="1"/>
      <p:bldP spid="26" grpId="0" animBg="1"/>
      <p:bldP spid="27" grpId="0" animBg="1"/>
      <p:bldP spid="36" grpId="0" animBg="1"/>
      <p:bldP spid="37" grpId="0" animBg="1"/>
      <p:bldP spid="24" grpId="0" animBg="1"/>
      <p:bldP spid="30" grpId="0" animBg="1"/>
      <p:bldP spid="30" grpId="1" animBg="1"/>
      <p:bldP spid="3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14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522974" y="226664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362589" y="393332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838659" y="334549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248400" y="226664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831149" y="2124133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286000" y="495300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935145" y="447458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5134133" y="117777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638800" y="3639413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210164" y="241804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420297" y="313508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328785" y="117777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443188" y="483325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934200" y="312661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4" name="Freeform 23"/>
          <p:cNvSpPr/>
          <p:nvPr/>
        </p:nvSpPr>
        <p:spPr>
          <a:xfrm rot="16200000">
            <a:off x="1648148" y="804839"/>
            <a:ext cx="4682704" cy="486086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 rot="16200000">
            <a:off x="1648150" y="804839"/>
            <a:ext cx="4682704" cy="486086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0000">
              <a:alpha val="4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054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5" grpId="0" animBg="1"/>
      <p:bldP spid="6" grpId="0" animBg="1"/>
      <p:bldP spid="7" grpId="0" animBg="1"/>
      <p:bldP spid="12" grpId="0" animBg="1"/>
      <p:bldP spid="11" grpId="0" animBg="1"/>
      <p:bldP spid="13" grpId="0" animBg="1"/>
      <p:bldP spid="15" grpId="0" animBg="1"/>
      <p:bldP spid="19" grpId="0" animBg="1"/>
      <p:bldP spid="20" grpId="0" animBg="1"/>
      <p:bldP spid="22" grpId="0" animBg="1"/>
      <p:bldP spid="23" grpId="0" animBg="1"/>
      <p:bldP spid="25" grpId="0" animBg="1"/>
      <p:bldP spid="27" grpId="0" animBg="1"/>
      <p:bldP spid="18" grpId="0" animBg="1"/>
      <p:bldP spid="24" grpId="0" animBg="1"/>
      <p:bldP spid="24" grpId="1" animBg="1"/>
      <p:bldP spid="2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19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1234125" y="203996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975654" y="428573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089843" y="396636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274950" y="126374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690256" y="406037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265390" y="174605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865914" y="116910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821954" y="311799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4131479" y="214885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421818" y="252548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127904" y="361802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706290" y="492434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023753" y="311799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696126" y="173617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389840" y="4947133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865914" y="317862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2687121" y="428573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232232" y="524003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7384166" y="188747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" name="Freeform 29"/>
          <p:cNvSpPr/>
          <p:nvPr/>
        </p:nvSpPr>
        <p:spPr>
          <a:xfrm rot="16200000">
            <a:off x="1270227" y="2467699"/>
            <a:ext cx="4682704" cy="486086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 rot="16200000">
            <a:off x="1270229" y="2467699"/>
            <a:ext cx="4682704" cy="486086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0000">
              <a:alpha val="4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01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1" grpId="0" animBg="1"/>
      <p:bldP spid="15" grpId="0" animBg="1"/>
      <p:bldP spid="18" grpId="0" animBg="1"/>
      <p:bldP spid="19" grpId="0" animBg="1"/>
      <p:bldP spid="20" grpId="0" animBg="1"/>
      <p:bldP spid="21" grpId="0" animBg="1"/>
      <p:bldP spid="23" grpId="0" animBg="1"/>
      <p:bldP spid="25" grpId="0" animBg="1"/>
      <p:bldP spid="26" grpId="0" animBg="1"/>
      <p:bldP spid="27" grpId="0" animBg="1"/>
      <p:bldP spid="36" grpId="0" animBg="1"/>
      <p:bldP spid="37" grpId="0" animBg="1"/>
      <p:bldP spid="24" grpId="0" animBg="1"/>
      <p:bldP spid="30" grpId="0" animBg="1"/>
      <p:bldP spid="30" grpId="1" animBg="1"/>
      <p:bldP spid="3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15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143182" y="208028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481185" y="397596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893354" y="279032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111240" y="507274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119766" y="212327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829163" y="507274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110802" y="397596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5134133" y="132255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684421" y="308424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4523411" y="2537233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734166" y="388676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797993" y="167881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6324600" y="4150133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3862186" y="5475513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7384166" y="188747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9" name="Freeform 28"/>
          <p:cNvSpPr/>
          <p:nvPr/>
        </p:nvSpPr>
        <p:spPr>
          <a:xfrm rot="16200000">
            <a:off x="-199787" y="1233476"/>
            <a:ext cx="4682704" cy="486086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 rot="16200000">
            <a:off x="-199785" y="1233476"/>
            <a:ext cx="4682704" cy="486086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0000">
              <a:alpha val="4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281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5" grpId="0" animBg="1"/>
      <p:bldP spid="6" grpId="0" animBg="1"/>
      <p:bldP spid="7" grpId="0" animBg="1"/>
      <p:bldP spid="12" grpId="0" animBg="1"/>
      <p:bldP spid="11" grpId="0" animBg="1"/>
      <p:bldP spid="13" grpId="0" animBg="1"/>
      <p:bldP spid="15" grpId="0" animBg="1"/>
      <p:bldP spid="19" grpId="0" animBg="1"/>
      <p:bldP spid="20" grpId="0" animBg="1"/>
      <p:bldP spid="22" grpId="0" animBg="1"/>
      <p:bldP spid="23" grpId="0" animBg="1"/>
      <p:bldP spid="25" grpId="0" animBg="1"/>
      <p:bldP spid="26" grpId="0" animBg="1"/>
      <p:bldP spid="27" grpId="0" animBg="1"/>
      <p:bldP spid="21" grpId="0" animBg="1"/>
      <p:bldP spid="29" grpId="0" animBg="1"/>
      <p:bldP spid="29" grpId="1" animBg="1"/>
      <p:bldP spid="3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16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675373" y="268071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580278" y="388676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737985" y="232077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321995" y="519248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858000" y="286294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092275" y="226664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667000" y="502920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460627" y="374978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6069429" y="173294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373781" y="312506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4091907" y="275952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734166" y="388676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892075" y="161562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6119766" y="375768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3892074" y="512717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7384166" y="188747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9" name="Freeform 28"/>
          <p:cNvSpPr/>
          <p:nvPr/>
        </p:nvSpPr>
        <p:spPr>
          <a:xfrm rot="16200000">
            <a:off x="2230647" y="1319348"/>
            <a:ext cx="4682704" cy="486086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 rot="16200000">
            <a:off x="2230649" y="1319348"/>
            <a:ext cx="4682704" cy="486086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0000">
              <a:alpha val="4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732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5" grpId="0" animBg="1"/>
      <p:bldP spid="6" grpId="0" animBg="1"/>
      <p:bldP spid="7" grpId="0" animBg="1"/>
      <p:bldP spid="12" grpId="0" animBg="1"/>
      <p:bldP spid="10" grpId="0" animBg="1"/>
      <p:bldP spid="11" grpId="0" animBg="1"/>
      <p:bldP spid="13" grpId="0" animBg="1"/>
      <p:bldP spid="15" grpId="0" animBg="1"/>
      <p:bldP spid="19" grpId="0" animBg="1"/>
      <p:bldP spid="20" grpId="0" animBg="1"/>
      <p:bldP spid="22" grpId="0" animBg="1"/>
      <p:bldP spid="23" grpId="0" animBg="1"/>
      <p:bldP spid="25" grpId="0" animBg="1"/>
      <p:bldP spid="26" grpId="0" animBg="1"/>
      <p:bldP spid="27" grpId="0" animBg="1"/>
      <p:bldP spid="21" grpId="0" animBg="1"/>
      <p:bldP spid="29" grpId="0" animBg="1"/>
      <p:bldP spid="29" grpId="1" animBg="1"/>
      <p:bldP spid="3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5074</TotalTime>
  <Words>190</Words>
  <Application>Microsoft Office PowerPoint</Application>
  <PresentationFormat>On-screen Show (4:3)</PresentationFormat>
  <Paragraphs>53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Steve Wyborney</cp:lastModifiedBy>
  <cp:revision>24</cp:revision>
  <dcterms:created xsi:type="dcterms:W3CDTF">2017-01-20T15:17:56Z</dcterms:created>
  <dcterms:modified xsi:type="dcterms:W3CDTF">2018-09-01T18:14:44Z</dcterms:modified>
</cp:coreProperties>
</file>