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01" autoAdjust="0"/>
    <p:restoredTop sz="94660"/>
  </p:normalViewPr>
  <p:slideViewPr>
    <p:cSldViewPr showGuides="1">
      <p:cViewPr>
        <p:scale>
          <a:sx n="70" d="100"/>
          <a:sy n="70" d="100"/>
        </p:scale>
        <p:origin x="-214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E880-8829-45E8-80FF-8541CEA23926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9B597-F8E9-44AD-927F-D2F4CF689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A19-5C6B-4621-92C7-32A0D0630CAE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5D8D-6413-49BF-B7F4-E80E6AD8F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2.1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12 - 20.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3955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6364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93791" y="27785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9120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2647" y="48478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6229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2310" y="48900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0905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97993" y="27111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86364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38766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934200" y="25605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28114" y="34644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 rot="16200000">
            <a:off x="-1803132" y="128245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6200000">
            <a:off x="-1803130" y="128245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1" grpId="0" animBg="1"/>
      <p:bldP spid="24" grpId="0" animBg="1"/>
      <p:bldP spid="32" grpId="0" animBg="1"/>
      <p:bldP spid="32" grpId="1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86564" y="10221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19717" y="3351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4394" y="2021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14707" y="4918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87226" y="7949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1580" y="4731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6565" y="3656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37212" y="25024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62884" y="1196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8997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84205" y="52346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69133" y="1948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51702" y="2609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0313" y="13810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7771" y="3810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4480" y="46893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78485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4571" y="4537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6200000">
            <a:off x="2167198" y="99856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2167200" y="99856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4" grpId="0" animBg="1"/>
      <p:bldP spid="29" grpId="0" animBg="1"/>
      <p:bldP spid="33" grpId="0" animBg="1"/>
      <p:bldP spid="33" grpId="1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0372" y="0"/>
            <a:ext cx="41233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Splat!  Set </a:t>
            </a:r>
            <a:r>
              <a:rPr lang="en-US" sz="5400" b="1" dirty="0" smtClean="0"/>
              <a:t>2.1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2667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30151" y="13563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07818" y="24753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2704" y="4114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9019" y="103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8362" y="337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46150" y="25164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0533" y="54055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16924" y="22284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24065" y="53293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90894" y="37479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676502" y="27649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63536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6191" y="51466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42322" y="4851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64677" y="1828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05948" y="1088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02725" y="4267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91841" y="40418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 rot="16200000">
            <a:off x="4011153" y="1400416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6200000">
            <a:off x="4011155" y="1400416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7" grpId="0" animBg="1"/>
      <p:bldP spid="37" grpId="1" animBg="1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08381" y="19125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49353" y="36156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40628" y="9388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7411" y="34025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18925" y="4709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77410" y="13717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40628" y="48318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64970" y="30000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5000" y="19029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07947" y="10778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95665" y="44827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42322" y="21319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77409" y="24347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38381" y="4776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13720" y="477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19351" y="35879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5437" y="20921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 rot="16200000">
            <a:off x="1019705" y="72010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6200000">
            <a:off x="1019707" y="72010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2" grpId="1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66150" y="19916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62524" y="3957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4483" y="12648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03900" y="28896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82780" y="5035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41265" y="16977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32539" y="48639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28825" y="33260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87886" y="2454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71802" y="14038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9591" y="2543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77575" y="6796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83206" y="39139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6200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93971" y="47574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1716099" y="95468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1716101" y="954688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0" grpId="0" animBg="1"/>
      <p:bldP spid="21" grpId="0" animBg="1"/>
      <p:bldP spid="29" grpId="0" animBg="1"/>
      <p:bldP spid="29" grpId="1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85481" y="11774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334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1566" y="24367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32432" y="3550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84171" y="4968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2806" y="44893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73177" y="33347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49501" y="2962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04515" y="23064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48479" y="1763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32433" y="11867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26708" y="45923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57315" y="35636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6686" y="47506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1232729" y="700945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1232731" y="700945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0" grpId="0" animBg="1"/>
      <p:bldP spid="21" grpId="0" animBg="1"/>
      <p:bldP spid="29" grpId="0" animBg="1"/>
      <p:bldP spid="29" grpId="1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37387" y="17591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84251" y="23980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16345" y="4178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705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28351" y="5867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32170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76646" y="4761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88429" y="25461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" y="4467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67898" y="11423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712514" y="44717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23041" y="5647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210031" y="31588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27172" y="38390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87294" y="56885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45237" y="48951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37819" y="37466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12295" y="5279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6200000">
            <a:off x="215508" y="196397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215510" y="1963970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3" grpId="0" animBg="1"/>
      <p:bldP spid="33" grpId="1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91835" y="1600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6517" y="31975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77697" y="41361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32056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59178" y="43731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4452" y="52719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29122" y="31338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70414" y="2528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85384" y="26561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24600" y="1338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28079" y="40792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24063" y="49671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 rot="16200000">
            <a:off x="505911" y="225704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6200000">
            <a:off x="505913" y="225704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16" grpId="0" animBg="1"/>
      <p:bldP spid="20" grpId="0" animBg="1"/>
      <p:bldP spid="26" grpId="0" animBg="1"/>
      <p:bldP spid="26" grpId="1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75145" y="12738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41466" y="32641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34471" y="20884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27749" y="4210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01276" y="42252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38634" y="13935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2700" y="4210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7685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55704" y="20884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69171" y="1099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66175" y="26763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12313" y="495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48908" y="19270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36737" y="29375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519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88395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95600" y="41682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95599" y="4972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90788" y="54189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6200000">
            <a:off x="3919729" y="1737813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16200000">
            <a:off x="3919731" y="1737813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4" grpId="0" animBg="1"/>
      <p:bldP spid="29" grpId="0" animBg="1"/>
      <p:bldP spid="33" grpId="0" animBg="1"/>
      <p:bldP spid="33" grpId="1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10" y="1982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06477" y="27573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44407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63477" y="36713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0831" y="6173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3851" y="46099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95805" y="33451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34334" y="1394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6163" y="30512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98660" y="17333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57753" y="4712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6489" y="49038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0777" y="56761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 rot="16200000">
            <a:off x="1666284" y="97277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666286" y="972779"/>
            <a:ext cx="4682704" cy="48608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16" grpId="0" animBg="1"/>
      <p:bldP spid="20" grpId="0" animBg="1"/>
      <p:bldP spid="27" grpId="0" animBg="1"/>
      <p:bldP spid="27" grpId="1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198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24</cp:revision>
  <dcterms:created xsi:type="dcterms:W3CDTF">2017-01-20T15:17:56Z</dcterms:created>
  <dcterms:modified xsi:type="dcterms:W3CDTF">2018-09-01T18:13:02Z</dcterms:modified>
</cp:coreProperties>
</file>