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23" y="1676400"/>
            <a:ext cx="825097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13.3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fraction Splats</a:t>
            </a:r>
            <a:r>
              <a:rPr lang="en-US" sz="2000" b="1" dirty="0" smtClean="0"/>
              <a:t>!</a:t>
            </a:r>
          </a:p>
          <a:p>
            <a:pPr algn="ctr"/>
            <a:r>
              <a:rPr lang="en-US" sz="2000" b="1" dirty="0"/>
              <a:t>Remember:  Each splat (of the same color) must </a:t>
            </a:r>
            <a:r>
              <a:rPr lang="en-US" sz="2000" b="1" dirty="0" smtClean="0"/>
              <a:t>cover the </a:t>
            </a:r>
            <a:r>
              <a:rPr lang="en-US" sz="2000" b="1" dirty="0"/>
              <a:t>same number.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202397" y="511422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856906" y="751542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917386" y="1697600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795839" y="1885088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989699" y="4041986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868094" y="2716501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790227" y="1282798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5791200" y="3993475"/>
            <a:ext cx="588962" cy="587829"/>
            <a:chOff x="4044126" y="46154"/>
            <a:chExt cx="1129066" cy="1126895"/>
          </a:xfrm>
        </p:grpSpPr>
        <p:sp>
          <p:nvSpPr>
            <p:cNvPr id="295" name="Oval 29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Pie 29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8049419" y="1982860"/>
            <a:ext cx="588962" cy="587829"/>
            <a:chOff x="4044126" y="46154"/>
            <a:chExt cx="1129066" cy="1126895"/>
          </a:xfrm>
        </p:grpSpPr>
        <p:sp>
          <p:nvSpPr>
            <p:cNvPr id="333" name="Oval 33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Pie 33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rot="16200000">
            <a:off x="3723675" y="266019"/>
            <a:ext cx="3010422" cy="3124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723675" y="266020"/>
            <a:ext cx="3010416" cy="31249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778405" y="3524132"/>
            <a:ext cx="3010422" cy="3124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778405" y="3524132"/>
            <a:ext cx="3010417" cy="312495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ular Callout 43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total?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These splats are the same color, so they must be covering the same number.  What number is under each splat? </a:t>
            </a:r>
          </a:p>
        </p:txBody>
      </p:sp>
      <p:sp>
        <p:nvSpPr>
          <p:cNvPr id="50" name="Rectangular Callout 49"/>
          <p:cNvSpPr/>
          <p:nvPr/>
        </p:nvSpPr>
        <p:spPr>
          <a:xfrm>
            <a:off x="379594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51" name="Rectangular Callout 50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splats to see what number is there.</a:t>
            </a:r>
          </a:p>
        </p:txBody>
      </p:sp>
      <p:sp>
        <p:nvSpPr>
          <p:cNvPr id="52" name="Rectangular Callout 51"/>
          <p:cNvSpPr/>
          <p:nvPr/>
        </p:nvSpPr>
        <p:spPr>
          <a:xfrm>
            <a:off x="382406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can we learn from this picture?</a:t>
            </a:r>
          </a:p>
        </p:txBody>
      </p:sp>
    </p:spTree>
    <p:extLst>
      <p:ext uri="{BB962C8B-B14F-4D97-AF65-F5344CB8AC3E}">
        <p14:creationId xmlns:p14="http://schemas.microsoft.com/office/powerpoint/2010/main" val="9126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39" grpId="0" animBg="1"/>
      <p:bldP spid="39" grpId="1" animBg="1"/>
      <p:bldP spid="43" grpId="0" animBg="1"/>
      <p:bldP spid="48" grpId="0" animBg="1"/>
      <p:bldP spid="48" grpId="1" animBg="1"/>
      <p:bldP spid="49" grpId="0" animBg="1"/>
      <p:bldP spid="44" grpId="0" animBg="1"/>
      <p:bldP spid="45" grpId="0" animBg="1"/>
      <p:bldP spid="46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639688" y="141457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72224" y="225497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17892" y="26380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84170" y="106316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91200" y="354874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379944" y="413217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282317" y="1463147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1389895" y="4824675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3124200" y="4995038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2085216" y="3742345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3231777" y="3654692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7012104" y="3081812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 rot="16200000">
            <a:off x="597498" y="218662"/>
            <a:ext cx="3056396" cy="317268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rot="16200000">
            <a:off x="597498" y="218663"/>
            <a:ext cx="3056391" cy="317267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6200000">
            <a:off x="5229366" y="2297968"/>
            <a:ext cx="3056396" cy="317268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5229366" y="2297969"/>
            <a:ext cx="3056391" cy="317267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16200000">
            <a:off x="997273" y="3320492"/>
            <a:ext cx="3056396" cy="317268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6200000">
            <a:off x="997274" y="3320493"/>
            <a:ext cx="3056390" cy="31726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62" grpId="0" animBg="1"/>
      <p:bldP spid="62" grpId="1" animBg="1"/>
      <p:bldP spid="63" grpId="0" animBg="1"/>
      <p:bldP spid="64" grpId="0" animBg="1"/>
      <p:bldP spid="64" grpId="1" animBg="1"/>
      <p:bldP spid="65" grpId="0" animBg="1"/>
      <p:bldP spid="66" grpId="0" animBg="1"/>
      <p:bldP spid="66" grpId="1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861881" y="161108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70020" y="476393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516131" y="366658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30587" y="368170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77838" y="7957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04492" y="159396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04132" y="482305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576233" y="4636490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491962" y="5411254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296121" y="1887876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1536373" y="453581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842902" y="674914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4998175" y="3821772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3192322" y="2624584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4572000" y="5372165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5" name="Oval 374"/>
          <p:cNvSpPr/>
          <p:nvPr/>
        </p:nvSpPr>
        <p:spPr>
          <a:xfrm>
            <a:off x="4572000" y="18074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Freeform 64"/>
          <p:cNvSpPr/>
          <p:nvPr/>
        </p:nvSpPr>
        <p:spPr>
          <a:xfrm rot="16200000">
            <a:off x="352405" y="59850"/>
            <a:ext cx="2955769" cy="30682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16200000">
            <a:off x="352406" y="59851"/>
            <a:ext cx="2955764" cy="306822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6200000">
            <a:off x="4201066" y="260001"/>
            <a:ext cx="2955769" cy="30682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6200000">
            <a:off x="4201067" y="260002"/>
            <a:ext cx="2955764" cy="306822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6200000">
            <a:off x="5517961" y="3349596"/>
            <a:ext cx="2955769" cy="30682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6200000">
            <a:off x="5517962" y="3349597"/>
            <a:ext cx="2955764" cy="306822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16200000">
            <a:off x="1006909" y="3263675"/>
            <a:ext cx="2955769" cy="30682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 rot="16200000">
            <a:off x="1006910" y="3263675"/>
            <a:ext cx="2955765" cy="30682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375" grpId="0" animBg="1"/>
      <p:bldP spid="65" grpId="0" animBg="1"/>
      <p:bldP spid="65" grpId="1" animBg="1"/>
      <p:bldP spid="66" grpId="0" animBg="1"/>
      <p:bldP spid="67" grpId="0" animBg="1"/>
      <p:bldP spid="67" grpId="1" animBg="1"/>
      <p:bldP spid="75" grpId="0" animBg="1"/>
      <p:bldP spid="76" grpId="0" animBg="1"/>
      <p:bldP spid="76" grpId="1" animBg="1"/>
      <p:bldP spid="77" grpId="0" animBg="1"/>
      <p:bldP spid="78" grpId="0" animBg="1"/>
      <p:bldP spid="78" grpId="1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332122" y="319337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22379" y="244968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98770" y="34000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688455" y="165970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14604" y="335085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00486" y="53718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529960" y="738817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5403583" y="1804572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7621992" y="4604892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5805077" y="4561116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2514600" y="4568810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636712" y="4332904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Freeform 103"/>
          <p:cNvSpPr/>
          <p:nvPr/>
        </p:nvSpPr>
        <p:spPr>
          <a:xfrm rot="16200000">
            <a:off x="3502790" y="388119"/>
            <a:ext cx="2836172" cy="294407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16200000">
            <a:off x="3502788" y="388120"/>
            <a:ext cx="2836167" cy="294407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rot="16200000">
            <a:off x="5562657" y="3229853"/>
            <a:ext cx="2836172" cy="294407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5562655" y="3229854"/>
            <a:ext cx="2836167" cy="294407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 rot="16200000">
            <a:off x="452067" y="3002264"/>
            <a:ext cx="2836172" cy="294407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 rot="16200000">
            <a:off x="452065" y="3002263"/>
            <a:ext cx="2836167" cy="29440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2209800" y="2304862"/>
            <a:ext cx="587832" cy="590738"/>
            <a:chOff x="2251598" y="991391"/>
            <a:chExt cx="848624" cy="852820"/>
          </a:xfrm>
        </p:grpSpPr>
        <p:sp>
          <p:nvSpPr>
            <p:cNvPr id="113" name="Oval 11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5" name="Pie 11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Pie 11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Pie 11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0" name="Group 119"/>
          <p:cNvGrpSpPr/>
          <p:nvPr/>
        </p:nvGrpSpPr>
        <p:grpSpPr>
          <a:xfrm>
            <a:off x="3733800" y="3676462"/>
            <a:ext cx="587832" cy="590738"/>
            <a:chOff x="2251598" y="991391"/>
            <a:chExt cx="848624" cy="852820"/>
          </a:xfrm>
        </p:grpSpPr>
        <p:sp>
          <p:nvSpPr>
            <p:cNvPr id="121" name="Oval 12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3" name="Pie 12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Pie 14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4" name="Pie 14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45" name="Group 144"/>
          <p:cNvGrpSpPr/>
          <p:nvPr/>
        </p:nvGrpSpPr>
        <p:grpSpPr>
          <a:xfrm>
            <a:off x="5257800" y="3447862"/>
            <a:ext cx="587832" cy="590738"/>
            <a:chOff x="2251598" y="991391"/>
            <a:chExt cx="848624" cy="852820"/>
          </a:xfrm>
        </p:grpSpPr>
        <p:sp>
          <p:nvSpPr>
            <p:cNvPr id="146" name="Oval 14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8" name="Pie 14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50" name="Oval 14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Pie 15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Pie 15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62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104" grpId="0" animBg="1"/>
      <p:bldP spid="104" grpId="1" animBg="1"/>
      <p:bldP spid="105" grpId="0" animBg="1"/>
      <p:bldP spid="106" grpId="0" animBg="1"/>
      <p:bldP spid="106" grpId="1" animBg="1"/>
      <p:bldP spid="107" grpId="0" animBg="1"/>
      <p:bldP spid="108" grpId="0" animBg="1"/>
      <p:bldP spid="108" grpId="1" animBg="1"/>
      <p:bldP spid="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14516" y="74217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797630" y="364589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09800" y="179697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92332" y="369666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826615" y="4260071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277519" y="4102402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80547" y="2610470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808004" y="2714875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381679" y="5007881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36147" y="2149491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1714516" y="3029345"/>
            <a:ext cx="588962" cy="587829"/>
            <a:chOff x="4044126" y="46154"/>
            <a:chExt cx="1129066" cy="1126895"/>
          </a:xfrm>
        </p:grpSpPr>
        <p:sp>
          <p:nvSpPr>
            <p:cNvPr id="295" name="Oval 29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Pie 29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200400" y="2232858"/>
            <a:ext cx="588962" cy="587829"/>
            <a:chOff x="4044126" y="46154"/>
            <a:chExt cx="1129066" cy="1126895"/>
          </a:xfrm>
        </p:grpSpPr>
        <p:sp>
          <p:nvSpPr>
            <p:cNvPr id="333" name="Oval 33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Pie 33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0" name="Group 379"/>
          <p:cNvGrpSpPr/>
          <p:nvPr/>
        </p:nvGrpSpPr>
        <p:grpSpPr>
          <a:xfrm>
            <a:off x="4219009" y="1443601"/>
            <a:ext cx="588962" cy="587829"/>
            <a:chOff x="4044126" y="46154"/>
            <a:chExt cx="1129066" cy="1126895"/>
          </a:xfrm>
        </p:grpSpPr>
        <p:sp>
          <p:nvSpPr>
            <p:cNvPr id="385" name="Oval 38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Pie 38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5791200" y="1461364"/>
            <a:ext cx="588962" cy="587829"/>
            <a:chOff x="4044126" y="46154"/>
            <a:chExt cx="1129066" cy="1126895"/>
          </a:xfrm>
        </p:grpSpPr>
        <p:sp>
          <p:nvSpPr>
            <p:cNvPr id="388" name="Oval 38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Pie 38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571498" y="482528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571499" y="482529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4281341" y="2401768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4281342" y="2401769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50" grpId="0" animBg="1"/>
      <p:bldP spid="68" grpId="0" animBg="1"/>
      <p:bldP spid="43" grpId="0" animBg="1"/>
      <p:bldP spid="43" grpId="1" animBg="1"/>
      <p:bldP spid="45" grpId="0" animBg="1"/>
      <p:bldP spid="51" grpId="0" animBg="1"/>
      <p:bldP spid="51" grpId="1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990874" y="81685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687388" y="48261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20975" y="116923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79144" y="354346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576234" y="26016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049986" y="17308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002053" y="1971380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2708139" y="384778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314649" y="1143000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758927" y="804318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6758927" y="2133601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5453305" y="2841171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7756071" y="3566859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6648491" y="3594933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0" name="Group 379"/>
          <p:cNvGrpSpPr/>
          <p:nvPr/>
        </p:nvGrpSpPr>
        <p:grpSpPr>
          <a:xfrm>
            <a:off x="6942405" y="4669971"/>
            <a:ext cx="587829" cy="587829"/>
            <a:chOff x="457200" y="-3634962"/>
            <a:chExt cx="1126895" cy="1126895"/>
          </a:xfrm>
        </p:grpSpPr>
        <p:grpSp>
          <p:nvGrpSpPr>
            <p:cNvPr id="385" name="Group 38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88" name="Oval 3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Pie 38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6" name="Straight Connector 385"/>
            <p:cNvCxnSpPr>
              <a:stCxn id="388" idx="0"/>
              <a:endCxn id="38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>
              <a:stCxn id="388" idx="2"/>
              <a:endCxn id="38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0" name="Group 389"/>
          <p:cNvGrpSpPr/>
          <p:nvPr/>
        </p:nvGrpSpPr>
        <p:grpSpPr>
          <a:xfrm>
            <a:off x="3576204" y="3753470"/>
            <a:ext cx="587829" cy="587829"/>
            <a:chOff x="457200" y="-3634962"/>
            <a:chExt cx="1126895" cy="1126895"/>
          </a:xfrm>
        </p:grpSpPr>
        <p:grpSp>
          <p:nvGrpSpPr>
            <p:cNvPr id="391" name="Group 39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94" name="Oval 3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Pie 394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2" name="Straight Connector 391"/>
            <p:cNvCxnSpPr>
              <a:stCxn id="394" idx="0"/>
              <a:endCxn id="39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4" idx="2"/>
              <a:endCxn id="395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6" name="Group 395"/>
          <p:cNvGrpSpPr/>
          <p:nvPr/>
        </p:nvGrpSpPr>
        <p:grpSpPr>
          <a:xfrm>
            <a:off x="1454130" y="4909215"/>
            <a:ext cx="587829" cy="587829"/>
            <a:chOff x="457200" y="-3634962"/>
            <a:chExt cx="1126895" cy="1126895"/>
          </a:xfrm>
        </p:grpSpPr>
        <p:grpSp>
          <p:nvGrpSpPr>
            <p:cNvPr id="397" name="Group 39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0" name="Oval 3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Pie 4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8" name="Straight Connector 397"/>
            <p:cNvCxnSpPr>
              <a:stCxn id="400" idx="0"/>
              <a:endCxn id="40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400" idx="2"/>
              <a:endCxn id="40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/>
          <p:cNvGrpSpPr/>
          <p:nvPr/>
        </p:nvGrpSpPr>
        <p:grpSpPr>
          <a:xfrm>
            <a:off x="3696960" y="5130039"/>
            <a:ext cx="587829" cy="587829"/>
            <a:chOff x="457200" y="-3634962"/>
            <a:chExt cx="1126895" cy="1126895"/>
          </a:xfrm>
        </p:grpSpPr>
        <p:grpSp>
          <p:nvGrpSpPr>
            <p:cNvPr id="403" name="Group 402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6" name="Oval 4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Pie 406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4" name="Straight Connector 403"/>
            <p:cNvCxnSpPr>
              <a:stCxn id="406" idx="0"/>
              <a:endCxn id="406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stCxn id="406" idx="2"/>
              <a:endCxn id="407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>
            <a:off x="930628" y="3829145"/>
            <a:ext cx="587829" cy="587829"/>
            <a:chOff x="457200" y="-3634962"/>
            <a:chExt cx="1126895" cy="1126895"/>
          </a:xfrm>
        </p:grpSpPr>
        <p:grpSp>
          <p:nvGrpSpPr>
            <p:cNvPr id="409" name="Group 408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12" name="Oval 4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Pie 412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0" name="Straight Connector 409"/>
            <p:cNvCxnSpPr>
              <a:stCxn id="412" idx="0"/>
              <a:endCxn id="412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stCxn id="412" idx="2"/>
              <a:endCxn id="413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/>
          <p:cNvGrpSpPr/>
          <p:nvPr/>
        </p:nvGrpSpPr>
        <p:grpSpPr>
          <a:xfrm>
            <a:off x="4768499" y="3954520"/>
            <a:ext cx="587829" cy="587829"/>
            <a:chOff x="457200" y="-3634962"/>
            <a:chExt cx="1126895" cy="1126895"/>
          </a:xfrm>
        </p:grpSpPr>
        <p:grpSp>
          <p:nvGrpSpPr>
            <p:cNvPr id="415" name="Group 41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18" name="Oval 4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Pie 41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6" name="Straight Connector 415"/>
            <p:cNvCxnSpPr>
              <a:stCxn id="418" idx="0"/>
              <a:endCxn id="41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>
              <a:stCxn id="418" idx="2"/>
              <a:endCxn id="41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0" name="Group 419"/>
          <p:cNvGrpSpPr/>
          <p:nvPr/>
        </p:nvGrpSpPr>
        <p:grpSpPr>
          <a:xfrm>
            <a:off x="4689418" y="5799930"/>
            <a:ext cx="587829" cy="587829"/>
            <a:chOff x="457200" y="-3634962"/>
            <a:chExt cx="1126895" cy="1126895"/>
          </a:xfrm>
        </p:grpSpPr>
        <p:grpSp>
          <p:nvGrpSpPr>
            <p:cNvPr id="421" name="Group 42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24" name="Oval 42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Pie 4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22" name="Straight Connector 421"/>
            <p:cNvCxnSpPr>
              <a:stCxn id="424" idx="0"/>
              <a:endCxn id="42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424" idx="2"/>
              <a:endCxn id="425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6" name="Group 425"/>
          <p:cNvGrpSpPr/>
          <p:nvPr/>
        </p:nvGrpSpPr>
        <p:grpSpPr>
          <a:xfrm>
            <a:off x="3769394" y="2649122"/>
            <a:ext cx="587829" cy="587829"/>
            <a:chOff x="457200" y="-3634962"/>
            <a:chExt cx="1126895" cy="1126895"/>
          </a:xfrm>
        </p:grpSpPr>
        <p:grpSp>
          <p:nvGrpSpPr>
            <p:cNvPr id="427" name="Group 42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30" name="Oval 42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Pie 43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28" name="Straight Connector 427"/>
            <p:cNvCxnSpPr>
              <a:stCxn id="430" idx="0"/>
              <a:endCxn id="43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stCxn id="430" idx="2"/>
              <a:endCxn id="43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Freeform 112"/>
          <p:cNvSpPr/>
          <p:nvPr/>
        </p:nvSpPr>
        <p:spPr>
          <a:xfrm rot="16200000">
            <a:off x="503718" y="48013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 rot="16200000">
            <a:off x="503719" y="48014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 rot="16200000">
            <a:off x="4402832" y="432967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 rot="16200000">
            <a:off x="4402833" y="432968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 rot="16200000">
            <a:off x="5418660" y="3266457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 rot="16200000">
            <a:off x="5418661" y="3266458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 rot="16200000">
            <a:off x="1228672" y="3263251"/>
            <a:ext cx="3276606" cy="3401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 rot="16200000">
            <a:off x="1228673" y="3263252"/>
            <a:ext cx="3276601" cy="34012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4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113" grpId="0" animBg="1"/>
      <p:bldP spid="113" grpId="1" animBg="1"/>
      <p:bldP spid="114" grpId="0" animBg="1"/>
      <p:bldP spid="115" grpId="0" animBg="1"/>
      <p:bldP spid="115" grpId="1" animBg="1"/>
      <p:bldP spid="116" grpId="0" animBg="1"/>
      <p:bldP spid="117" grpId="0" animBg="1"/>
      <p:bldP spid="117" grpId="1" animBg="1"/>
      <p:bldP spid="118" grpId="0" animBg="1"/>
      <p:bldP spid="119" grpId="0" animBg="1"/>
      <p:bldP spid="119" grpId="1" animBg="1"/>
      <p:bldP spid="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939" y="0"/>
            <a:ext cx="75961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Fraction Splat! Series </a:t>
            </a:r>
          </a:p>
          <a:p>
            <a:pPr algn="ctr"/>
            <a:r>
              <a:rPr lang="en-US" sz="5400" b="1" dirty="0" smtClean="0"/>
              <a:t>Set </a:t>
            </a:r>
            <a:r>
              <a:rPr lang="en-US" sz="5400" b="1" dirty="0" smtClean="0"/>
              <a:t>13.3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020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6977</TotalTime>
  <Words>207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89</cp:revision>
  <dcterms:created xsi:type="dcterms:W3CDTF">2017-02-07T01:35:55Z</dcterms:created>
  <dcterms:modified xsi:type="dcterms:W3CDTF">2018-09-01T19:38:57Z</dcterms:modified>
</cp:coreProperties>
</file>