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0" autoAdjust="0"/>
    <p:restoredTop sz="94660"/>
  </p:normalViewPr>
  <p:slideViewPr>
    <p:cSldViewPr showGuides="1">
      <p:cViewPr>
        <p:scale>
          <a:sx n="50" d="100"/>
          <a:sy n="50" d="100"/>
        </p:scale>
        <p:origin x="-254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523" y="1676400"/>
            <a:ext cx="82509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12.5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Instant Splats! and unit fractions.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516540" y="119217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90914" y="406290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819327" y="372742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5435664" y="1552262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516540" y="5507815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84716" y="5235375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08208" y="3303120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6894692" y="553597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3613919" y="1289007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3613920" y="1289007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381000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The total is…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381000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Splat!</a:t>
            </a:r>
          </a:p>
        </p:txBody>
      </p:sp>
      <p:sp>
        <p:nvSpPr>
          <p:cNvPr id="32" name="Rectangular Callout 31"/>
          <p:cNvSpPr/>
          <p:nvPr/>
        </p:nvSpPr>
        <p:spPr>
          <a:xfrm>
            <a:off x="381000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number is under the splat?</a:t>
            </a:r>
          </a:p>
        </p:txBody>
      </p:sp>
      <p:sp>
        <p:nvSpPr>
          <p:cNvPr id="33" name="Rectangular Callout 32"/>
          <p:cNvSpPr/>
          <p:nvPr/>
        </p:nvSpPr>
        <p:spPr>
          <a:xfrm>
            <a:off x="379594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splat to see what number is there.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381000" y="228600"/>
            <a:ext cx="2055994" cy="1385253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can we learn from this picture?</a:t>
            </a:r>
          </a:p>
        </p:txBody>
      </p:sp>
    </p:spTree>
    <p:extLst>
      <p:ext uri="{BB962C8B-B14F-4D97-AF65-F5344CB8AC3E}">
        <p14:creationId xmlns:p14="http://schemas.microsoft.com/office/powerpoint/2010/main" val="15891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63" grpId="0" animBg="1"/>
      <p:bldP spid="30" grpId="0" animBg="1"/>
      <p:bldP spid="39" grpId="0" animBg="1"/>
      <p:bldP spid="39" grpId="1" animBg="1"/>
      <p:bldP spid="41" grpId="0" animBg="1"/>
      <p:bldP spid="28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073389" y="135727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074350" y="236220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958070" y="1501410"/>
            <a:ext cx="848620" cy="848620"/>
            <a:chOff x="457200" y="-3634962"/>
            <a:chExt cx="1126895" cy="1126895"/>
          </a:xfrm>
        </p:grpSpPr>
        <p:grpSp>
          <p:nvGrpSpPr>
            <p:cNvPr id="24" name="Group 2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Pie 2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Connector 24"/>
            <p:cNvCxnSpPr>
              <a:stCxn id="27" idx="0"/>
              <a:endCxn id="2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7" idx="2"/>
              <a:endCxn id="2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224769" y="3210821"/>
            <a:ext cx="848620" cy="848620"/>
            <a:chOff x="457200" y="-3634962"/>
            <a:chExt cx="1126895" cy="1126895"/>
          </a:xfrm>
        </p:grpSpPr>
        <p:grpSp>
          <p:nvGrpSpPr>
            <p:cNvPr id="31" name="Group 30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ie 3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2" name="Straight Connector 31"/>
            <p:cNvCxnSpPr>
              <a:stCxn id="34" idx="0"/>
              <a:endCxn id="34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4" idx="2"/>
              <a:endCxn id="3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034270" y="3463928"/>
            <a:ext cx="848620" cy="848620"/>
            <a:chOff x="457200" y="-3634962"/>
            <a:chExt cx="1126895" cy="1126895"/>
          </a:xfrm>
        </p:grpSpPr>
        <p:grpSp>
          <p:nvGrpSpPr>
            <p:cNvPr id="42" name="Group 4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ie 4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3" name="Straight Connector 42"/>
            <p:cNvCxnSpPr>
              <a:stCxn id="45" idx="0"/>
              <a:endCxn id="4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5" idx="2"/>
              <a:endCxn id="4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281670" y="4464948"/>
            <a:ext cx="848620" cy="848620"/>
            <a:chOff x="457200" y="-3634962"/>
            <a:chExt cx="1126895" cy="1126895"/>
          </a:xfrm>
        </p:grpSpPr>
        <p:grpSp>
          <p:nvGrpSpPr>
            <p:cNvPr id="48" name="Group 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Pie 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9" name="Straight Connector 48"/>
            <p:cNvCxnSpPr>
              <a:stCxn id="51" idx="0"/>
              <a:endCxn id="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51" idx="2"/>
              <a:endCxn id="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805003" y="2778593"/>
            <a:ext cx="848620" cy="848620"/>
            <a:chOff x="457200" y="-3634962"/>
            <a:chExt cx="1126895" cy="1126895"/>
          </a:xfrm>
        </p:grpSpPr>
        <p:grpSp>
          <p:nvGrpSpPr>
            <p:cNvPr id="54" name="Group 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Pie 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5" name="Straight Connector 54"/>
            <p:cNvCxnSpPr>
              <a:stCxn id="57" idx="0"/>
              <a:endCxn id="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7" idx="2"/>
              <a:endCxn id="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737336" y="5029200"/>
            <a:ext cx="848620" cy="848620"/>
            <a:chOff x="457200" y="-3634962"/>
            <a:chExt cx="1126895" cy="1126895"/>
          </a:xfrm>
        </p:grpSpPr>
        <p:grpSp>
          <p:nvGrpSpPr>
            <p:cNvPr id="60" name="Group 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Pie 76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1" name="Straight Connector 60"/>
            <p:cNvCxnSpPr>
              <a:stCxn id="76" idx="0"/>
              <a:endCxn id="76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76" idx="2"/>
              <a:endCxn id="77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5483532" y="3733800"/>
            <a:ext cx="848620" cy="848620"/>
            <a:chOff x="457200" y="-3634962"/>
            <a:chExt cx="1126895" cy="1126895"/>
          </a:xfrm>
        </p:grpSpPr>
        <p:grpSp>
          <p:nvGrpSpPr>
            <p:cNvPr id="79" name="Group 78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Pie 82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Connector 79"/>
            <p:cNvCxnSpPr>
              <a:stCxn id="82" idx="0"/>
              <a:endCxn id="82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82" idx="2"/>
              <a:endCxn id="83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6625070" y="2662576"/>
            <a:ext cx="848620" cy="848620"/>
            <a:chOff x="457200" y="-3634962"/>
            <a:chExt cx="1126895" cy="1126895"/>
          </a:xfrm>
        </p:grpSpPr>
        <p:grpSp>
          <p:nvGrpSpPr>
            <p:cNvPr id="85" name="Group 84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ie 8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6" name="Straight Connector 85"/>
            <p:cNvCxnSpPr>
              <a:stCxn id="88" idx="0"/>
              <a:endCxn id="88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8" idx="2"/>
              <a:endCxn id="8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Freeform 63"/>
          <p:cNvSpPr/>
          <p:nvPr/>
        </p:nvSpPr>
        <p:spPr>
          <a:xfrm rot="16200000">
            <a:off x="568741" y="986200"/>
            <a:ext cx="4706541" cy="48856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16200000">
            <a:off x="568742" y="986200"/>
            <a:ext cx="4706534" cy="48856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64" grpId="0" animBg="1"/>
      <p:bldP spid="64" grpId="1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210374" y="88016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907956" y="532808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2907958" y="2164763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3099055" y="3804272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1445843" y="4411060"/>
            <a:ext cx="848624" cy="852820"/>
            <a:chOff x="2251598" y="991391"/>
            <a:chExt cx="848624" cy="852820"/>
          </a:xfrm>
        </p:grpSpPr>
        <p:sp>
          <p:nvSpPr>
            <p:cNvPr id="91" name="Oval 9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3" name="Pie 9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ie 9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Pie 96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738814" y="632636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6742744" y="1742554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4655552" y="1897429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5410352" y="3601652"/>
            <a:ext cx="848624" cy="852820"/>
            <a:chOff x="2251598" y="991391"/>
            <a:chExt cx="848624" cy="852820"/>
          </a:xfrm>
        </p:grpSpPr>
        <p:sp>
          <p:nvSpPr>
            <p:cNvPr id="124" name="Oval 12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6" name="Pie 12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Pie 12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Pie 12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1" name="Group 130"/>
          <p:cNvGrpSpPr/>
          <p:nvPr/>
        </p:nvGrpSpPr>
        <p:grpSpPr>
          <a:xfrm>
            <a:off x="4655549" y="5323884"/>
            <a:ext cx="848624" cy="852820"/>
            <a:chOff x="2251598" y="991391"/>
            <a:chExt cx="848624" cy="852820"/>
          </a:xfrm>
        </p:grpSpPr>
        <p:sp>
          <p:nvSpPr>
            <p:cNvPr id="132" name="Oval 13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34" name="Pie 13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Pie 13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1445837" y="2686423"/>
            <a:ext cx="848624" cy="852820"/>
            <a:chOff x="2251598" y="991391"/>
            <a:chExt cx="848624" cy="852820"/>
          </a:xfrm>
        </p:grpSpPr>
        <p:sp>
          <p:nvSpPr>
            <p:cNvPr id="140" name="Oval 1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42" name="Pie 1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ie 1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Pie 1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102" name="Freeform 101"/>
          <p:cNvSpPr/>
          <p:nvPr/>
        </p:nvSpPr>
        <p:spPr>
          <a:xfrm rot="16200000">
            <a:off x="2869080" y="1151372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 rot="16200000">
            <a:off x="2869081" y="1151372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0" grpId="0" animBg="1"/>
      <p:bldP spid="102" grpId="0" animBg="1"/>
      <p:bldP spid="102" grpId="1" animBg="1"/>
      <p:bldP spid="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17575" y="315220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653516" y="853763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2131765" y="1588220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982402" y="2063622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7859144" y="3152209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4936584" y="1569170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4620764" y="3152209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5820166" y="3537658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3345518" y="2487932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1039913" y="2517399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3578728" y="4701930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7026812" y="4520057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4971546" y="4944367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Freeform 80"/>
          <p:cNvSpPr/>
          <p:nvPr/>
        </p:nvSpPr>
        <p:spPr>
          <a:xfrm rot="16200000">
            <a:off x="1810439" y="667356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 rot="16200000">
            <a:off x="1810440" y="667356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0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63" grpId="0" animBg="1"/>
      <p:bldP spid="81" grpId="0" animBg="1"/>
      <p:bldP spid="81" grpId="1" animBg="1"/>
      <p:bldP spid="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61603" y="150287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78511" y="305274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661603" y="543893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856216" y="347705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01283" y="487349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062872" y="541822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990034" y="2783511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4145340" y="441232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620219" y="919057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6044543" y="2021255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6044537" y="3787440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9" name="Group 138"/>
          <p:cNvGrpSpPr/>
          <p:nvPr/>
        </p:nvGrpSpPr>
        <p:grpSpPr>
          <a:xfrm>
            <a:off x="5620222" y="5416257"/>
            <a:ext cx="848624" cy="852820"/>
            <a:chOff x="2251598" y="991391"/>
            <a:chExt cx="848624" cy="852820"/>
          </a:xfrm>
        </p:grpSpPr>
        <p:sp>
          <p:nvSpPr>
            <p:cNvPr id="140" name="Oval 1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42" name="Pie 1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ie 1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Pie 1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7" name="Freeform 66"/>
          <p:cNvSpPr/>
          <p:nvPr/>
        </p:nvSpPr>
        <p:spPr>
          <a:xfrm rot="16200000">
            <a:off x="248537" y="44576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 rot="16200000">
            <a:off x="248538" y="44576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67" grpId="0" animBg="1"/>
      <p:bldP spid="67" grpId="1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740279" y="53349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608947" y="363079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62079" y="443967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251130" y="299114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537770" y="1778318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062471" y="695835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079316" y="2991147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455332" y="4960093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49318" y="3325987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13851" y="1968764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75629" y="4960092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288228" y="2020367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9" name="Freeform 38"/>
          <p:cNvSpPr/>
          <p:nvPr/>
        </p:nvSpPr>
        <p:spPr>
          <a:xfrm rot="16200000">
            <a:off x="1073490" y="334271"/>
            <a:ext cx="5118999" cy="53137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1073491" y="334271"/>
            <a:ext cx="5118992" cy="53137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9" grpId="0" animBg="1"/>
      <p:bldP spid="39" grpId="1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3939" y="0"/>
            <a:ext cx="759618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The Fraction Splat! Series </a:t>
            </a:r>
          </a:p>
          <a:p>
            <a:pPr algn="ctr"/>
            <a:r>
              <a:rPr lang="en-US" sz="5400" b="1" dirty="0" smtClean="0"/>
              <a:t>Set </a:t>
            </a:r>
            <a:r>
              <a:rPr lang="en-US" sz="5400" b="1" dirty="0" smtClean="0"/>
              <a:t>12.5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8983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6956</TotalTime>
  <Words>172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87</cp:revision>
  <dcterms:created xsi:type="dcterms:W3CDTF">2017-02-07T01:35:55Z</dcterms:created>
  <dcterms:modified xsi:type="dcterms:W3CDTF">2018-09-01T19:28:57Z</dcterms:modified>
</cp:coreProperties>
</file>