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60" autoAdjust="0"/>
    <p:restoredTop sz="94660"/>
  </p:normalViewPr>
  <p:slideViewPr>
    <p:cSldViewPr showGuides="1">
      <p:cViewPr>
        <p:scale>
          <a:sx n="50" d="100"/>
          <a:sy n="50" d="100"/>
        </p:scale>
        <p:origin x="-254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7486C-EB4C-4D12-87B4-67437EF2CF5D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D5F73-5D33-468F-B60D-5CC398E0D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2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74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6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8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2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BCB00-7407-4313-9D40-CCF9322E0597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D7315-B7F9-4621-B514-297FFFDB3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9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evewyborney.com/?p=158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s://www.stevewyborney.com/?p=1483" TargetMode="External"/><Relationship Id="rId2" Type="http://schemas.openxmlformats.org/officeDocument/2006/relationships/hyperlink" Target="https://www.stevewyborney.com/?p=15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tevewyborney.com/?p=1253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www.stevewyborney.com/?p=1028" TargetMode="External"/><Relationship Id="rId4" Type="http://schemas.openxmlformats.org/officeDocument/2006/relationships/hyperlink" Target="http://www.stevewyborney.com/?p=1456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s://www.stevewyborney.com/?p=8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6523" y="1676400"/>
            <a:ext cx="82509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/>
              <a:t>The Fraction Splat! Series</a:t>
            </a:r>
          </a:p>
          <a:p>
            <a:pPr algn="ctr"/>
            <a:endParaRPr lang="en-US" sz="4000" b="1" dirty="0" smtClean="0"/>
          </a:p>
          <a:p>
            <a:pPr algn="ctr"/>
            <a:r>
              <a:rPr lang="en-US" sz="4000" b="1" dirty="0" smtClean="0"/>
              <a:t>Set </a:t>
            </a:r>
            <a:r>
              <a:rPr lang="en-US" sz="4000" b="1" dirty="0" smtClean="0"/>
              <a:t>12.5</a:t>
            </a:r>
            <a:endParaRPr lang="en-US" sz="4000" b="1" dirty="0" smtClean="0"/>
          </a:p>
          <a:p>
            <a:pPr algn="ctr"/>
            <a:endParaRPr lang="en-US" sz="2000" b="1" dirty="0" smtClean="0"/>
          </a:p>
          <a:p>
            <a:pPr algn="ctr"/>
            <a:r>
              <a:rPr lang="en-US" sz="2000" b="1" dirty="0"/>
              <a:t>This set includes Instant Splats! and unit fractions.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78704" y="6396335"/>
            <a:ext cx="5220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You can download more free sets </a:t>
            </a:r>
            <a:r>
              <a:rPr lang="en-US" sz="2400" b="1" u="sng" dirty="0" smtClean="0">
                <a:hlinkClick r:id="rId2"/>
              </a:rPr>
              <a:t>here</a:t>
            </a:r>
            <a:r>
              <a:rPr lang="en-US" sz="2400" b="1" dirty="0" smtClean="0"/>
              <a:t>. </a:t>
            </a:r>
            <a:endParaRPr lang="en-US" sz="7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571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This is a custom version of Splat! designed to work in Google Slides.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6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6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516540" y="1192170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590914" y="4062907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819327" y="3727429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5435664" y="1552262"/>
            <a:ext cx="850255" cy="848619"/>
            <a:chOff x="4044126" y="46154"/>
            <a:chExt cx="1129066" cy="1126895"/>
          </a:xfrm>
        </p:grpSpPr>
        <p:sp>
          <p:nvSpPr>
            <p:cNvPr id="68" name="Oval 67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Pie 68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516540" y="5507815"/>
            <a:ext cx="850255" cy="848619"/>
            <a:chOff x="4044126" y="46154"/>
            <a:chExt cx="1129066" cy="1126895"/>
          </a:xfrm>
        </p:grpSpPr>
        <p:sp>
          <p:nvSpPr>
            <p:cNvPr id="71" name="Oval 70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Pie 71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484716" y="5235375"/>
            <a:ext cx="850255" cy="848619"/>
            <a:chOff x="4044126" y="46154"/>
            <a:chExt cx="1129066" cy="1126895"/>
          </a:xfrm>
        </p:grpSpPr>
        <p:sp>
          <p:nvSpPr>
            <p:cNvPr id="24" name="Oval 23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ie 24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908208" y="3303120"/>
            <a:ext cx="850255" cy="848619"/>
            <a:chOff x="4044126" y="46154"/>
            <a:chExt cx="1129066" cy="1126895"/>
          </a:xfrm>
        </p:grpSpPr>
        <p:sp>
          <p:nvSpPr>
            <p:cNvPr id="27" name="Oval 26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ie 28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0" name="Oval 29"/>
          <p:cNvSpPr/>
          <p:nvPr/>
        </p:nvSpPr>
        <p:spPr>
          <a:xfrm>
            <a:off x="6894692" y="5535976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 rot="16200000">
            <a:off x="3613919" y="1289007"/>
            <a:ext cx="5118999" cy="531375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 rot="16200000">
            <a:off x="3613920" y="1289007"/>
            <a:ext cx="5118992" cy="531375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ular Callout 27"/>
          <p:cNvSpPr/>
          <p:nvPr/>
        </p:nvSpPr>
        <p:spPr>
          <a:xfrm>
            <a:off x="381000" y="228600"/>
            <a:ext cx="2055994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The total is…</a:t>
            </a:r>
          </a:p>
        </p:txBody>
      </p:sp>
      <p:sp>
        <p:nvSpPr>
          <p:cNvPr id="31" name="Rectangular Callout 30"/>
          <p:cNvSpPr/>
          <p:nvPr/>
        </p:nvSpPr>
        <p:spPr>
          <a:xfrm>
            <a:off x="381000" y="228600"/>
            <a:ext cx="2055994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tx1"/>
                </a:solidFill>
              </a:rPr>
              <a:t>Splat!</a:t>
            </a:r>
          </a:p>
        </p:txBody>
      </p:sp>
      <p:sp>
        <p:nvSpPr>
          <p:cNvPr id="32" name="Rectangular Callout 31"/>
          <p:cNvSpPr/>
          <p:nvPr/>
        </p:nvSpPr>
        <p:spPr>
          <a:xfrm>
            <a:off x="381000" y="228600"/>
            <a:ext cx="2055994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number is under the splat?</a:t>
            </a:r>
          </a:p>
        </p:txBody>
      </p:sp>
      <p:sp>
        <p:nvSpPr>
          <p:cNvPr id="33" name="Rectangular Callout 32"/>
          <p:cNvSpPr/>
          <p:nvPr/>
        </p:nvSpPr>
        <p:spPr>
          <a:xfrm>
            <a:off x="379594" y="228600"/>
            <a:ext cx="2055994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Let’s look under the splat to see what number is there.</a:t>
            </a:r>
          </a:p>
        </p:txBody>
      </p:sp>
      <p:sp>
        <p:nvSpPr>
          <p:cNvPr id="34" name="Rectangular Callout 33"/>
          <p:cNvSpPr/>
          <p:nvPr/>
        </p:nvSpPr>
        <p:spPr>
          <a:xfrm>
            <a:off x="381000" y="228600"/>
            <a:ext cx="2055994" cy="1385253"/>
          </a:xfrm>
          <a:prstGeom prst="wedgeRectCallout">
            <a:avLst>
              <a:gd name="adj1" fmla="val -58513"/>
              <a:gd name="adj2" fmla="val 9087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What can we learn from this picture?</a:t>
            </a:r>
          </a:p>
        </p:txBody>
      </p:sp>
    </p:spTree>
    <p:extLst>
      <p:ext uri="{BB962C8B-B14F-4D97-AF65-F5344CB8AC3E}">
        <p14:creationId xmlns:p14="http://schemas.microsoft.com/office/powerpoint/2010/main" val="15891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0" grpId="0" animBg="1"/>
      <p:bldP spid="63" grpId="0" animBg="1"/>
      <p:bldP spid="30" grpId="0" animBg="1"/>
      <p:bldP spid="39" grpId="0" animBg="1"/>
      <p:bldP spid="39" grpId="1" animBg="1"/>
      <p:bldP spid="41" grpId="0" animBg="1"/>
      <p:bldP spid="28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4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073389" y="1357279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074350" y="2362200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3958070" y="1501410"/>
            <a:ext cx="848620" cy="848620"/>
            <a:chOff x="457200" y="-3634962"/>
            <a:chExt cx="1126895" cy="1126895"/>
          </a:xfrm>
        </p:grpSpPr>
        <p:grpSp>
          <p:nvGrpSpPr>
            <p:cNvPr id="24" name="Group 23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Pie 28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5" name="Straight Connector 24"/>
            <p:cNvCxnSpPr>
              <a:stCxn id="27" idx="0"/>
              <a:endCxn id="27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7" idx="2"/>
              <a:endCxn id="29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224769" y="3210821"/>
            <a:ext cx="848620" cy="848620"/>
            <a:chOff x="457200" y="-3634962"/>
            <a:chExt cx="1126895" cy="1126895"/>
          </a:xfrm>
        </p:grpSpPr>
        <p:grpSp>
          <p:nvGrpSpPr>
            <p:cNvPr id="31" name="Group 30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Pie 37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2" name="Straight Connector 31"/>
            <p:cNvCxnSpPr>
              <a:stCxn id="34" idx="0"/>
              <a:endCxn id="34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34" idx="2"/>
              <a:endCxn id="38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034270" y="3463928"/>
            <a:ext cx="848620" cy="848620"/>
            <a:chOff x="457200" y="-3634962"/>
            <a:chExt cx="1126895" cy="1126895"/>
          </a:xfrm>
        </p:grpSpPr>
        <p:grpSp>
          <p:nvGrpSpPr>
            <p:cNvPr id="42" name="Group 41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Pie 45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3" name="Straight Connector 42"/>
            <p:cNvCxnSpPr>
              <a:stCxn id="45" idx="0"/>
              <a:endCxn id="45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5" idx="2"/>
              <a:endCxn id="46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2281670" y="4464948"/>
            <a:ext cx="848620" cy="848620"/>
            <a:chOff x="457200" y="-3634962"/>
            <a:chExt cx="1126895" cy="1126895"/>
          </a:xfrm>
        </p:grpSpPr>
        <p:grpSp>
          <p:nvGrpSpPr>
            <p:cNvPr id="48" name="Group 47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Pie 51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9" name="Straight Connector 48"/>
            <p:cNvCxnSpPr>
              <a:stCxn id="51" idx="0"/>
              <a:endCxn id="51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51" idx="2"/>
              <a:endCxn id="52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805003" y="2778593"/>
            <a:ext cx="848620" cy="848620"/>
            <a:chOff x="457200" y="-3634962"/>
            <a:chExt cx="1126895" cy="1126895"/>
          </a:xfrm>
        </p:grpSpPr>
        <p:grpSp>
          <p:nvGrpSpPr>
            <p:cNvPr id="54" name="Group 53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Pie 57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5" name="Straight Connector 54"/>
            <p:cNvCxnSpPr>
              <a:stCxn id="57" idx="0"/>
              <a:endCxn id="57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7" idx="2"/>
              <a:endCxn id="58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3737336" y="5029200"/>
            <a:ext cx="848620" cy="848620"/>
            <a:chOff x="457200" y="-3634962"/>
            <a:chExt cx="1126895" cy="1126895"/>
          </a:xfrm>
        </p:grpSpPr>
        <p:grpSp>
          <p:nvGrpSpPr>
            <p:cNvPr id="60" name="Group 59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76" name="Oval 75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Pie 76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1" name="Straight Connector 60"/>
            <p:cNvCxnSpPr>
              <a:stCxn id="76" idx="0"/>
              <a:endCxn id="76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76" idx="2"/>
              <a:endCxn id="77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5483532" y="3733800"/>
            <a:ext cx="848620" cy="848620"/>
            <a:chOff x="457200" y="-3634962"/>
            <a:chExt cx="1126895" cy="1126895"/>
          </a:xfrm>
        </p:grpSpPr>
        <p:grpSp>
          <p:nvGrpSpPr>
            <p:cNvPr id="79" name="Group 78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Pie 82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0" name="Straight Connector 79"/>
            <p:cNvCxnSpPr>
              <a:stCxn id="82" idx="0"/>
              <a:endCxn id="82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82" idx="2"/>
              <a:endCxn id="83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6625070" y="2662576"/>
            <a:ext cx="848620" cy="848620"/>
            <a:chOff x="457200" y="-3634962"/>
            <a:chExt cx="1126895" cy="1126895"/>
          </a:xfrm>
        </p:grpSpPr>
        <p:grpSp>
          <p:nvGrpSpPr>
            <p:cNvPr id="85" name="Group 84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88" name="Oval 87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Pie 88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6" name="Straight Connector 85"/>
            <p:cNvCxnSpPr>
              <a:stCxn id="88" idx="0"/>
              <a:endCxn id="88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8" idx="2"/>
              <a:endCxn id="89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Freeform 63"/>
          <p:cNvSpPr/>
          <p:nvPr/>
        </p:nvSpPr>
        <p:spPr>
          <a:xfrm rot="16200000">
            <a:off x="568741" y="986200"/>
            <a:ext cx="4706541" cy="488560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 rot="16200000">
            <a:off x="568742" y="986200"/>
            <a:ext cx="4706534" cy="488560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63" grpId="0" animBg="1"/>
      <p:bldP spid="64" grpId="0" animBg="1"/>
      <p:bldP spid="64" grpId="1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5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210374" y="880164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907956" y="5328083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2907958" y="2164763"/>
            <a:ext cx="848624" cy="852820"/>
            <a:chOff x="2251598" y="991391"/>
            <a:chExt cx="848624" cy="852820"/>
          </a:xfrm>
        </p:grpSpPr>
        <p:sp>
          <p:nvSpPr>
            <p:cNvPr id="62" name="Oval 61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77" name="Pie 76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Pie 79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Pie 80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82" name="Group 81"/>
          <p:cNvGrpSpPr/>
          <p:nvPr/>
        </p:nvGrpSpPr>
        <p:grpSpPr>
          <a:xfrm>
            <a:off x="3099055" y="3804272"/>
            <a:ext cx="848624" cy="852820"/>
            <a:chOff x="2251598" y="991391"/>
            <a:chExt cx="848624" cy="852820"/>
          </a:xfrm>
        </p:grpSpPr>
        <p:sp>
          <p:nvSpPr>
            <p:cNvPr id="83" name="Oval 82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85" name="Pie 84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6" name="Group 85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87" name="Oval 86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Pie 87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Pie 88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90" name="Group 89"/>
          <p:cNvGrpSpPr/>
          <p:nvPr/>
        </p:nvGrpSpPr>
        <p:grpSpPr>
          <a:xfrm>
            <a:off x="1445843" y="4411060"/>
            <a:ext cx="848624" cy="852820"/>
            <a:chOff x="2251598" y="991391"/>
            <a:chExt cx="848624" cy="852820"/>
          </a:xfrm>
        </p:grpSpPr>
        <p:sp>
          <p:nvSpPr>
            <p:cNvPr id="91" name="Oval 90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93" name="Pie 92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4" name="Group 93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95" name="Oval 94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Pie 95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7" name="Pie 96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98" name="Group 97"/>
          <p:cNvGrpSpPr/>
          <p:nvPr/>
        </p:nvGrpSpPr>
        <p:grpSpPr>
          <a:xfrm>
            <a:off x="5738814" y="632636"/>
            <a:ext cx="848624" cy="852820"/>
            <a:chOff x="2251598" y="991391"/>
            <a:chExt cx="848624" cy="852820"/>
          </a:xfrm>
        </p:grpSpPr>
        <p:sp>
          <p:nvSpPr>
            <p:cNvPr id="99" name="Oval 98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01" name="Pie 100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3" name="Group 102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04" name="Oval 103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Pie 104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6" name="Pie 105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07" name="Group 106"/>
          <p:cNvGrpSpPr/>
          <p:nvPr/>
        </p:nvGrpSpPr>
        <p:grpSpPr>
          <a:xfrm>
            <a:off x="6742744" y="1742554"/>
            <a:ext cx="848624" cy="852820"/>
            <a:chOff x="2251598" y="991391"/>
            <a:chExt cx="848624" cy="852820"/>
          </a:xfrm>
        </p:grpSpPr>
        <p:sp>
          <p:nvSpPr>
            <p:cNvPr id="108" name="Oval 107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10" name="Pie 109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1" name="Group 110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Pie 112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Pie 113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15" name="Group 114"/>
          <p:cNvGrpSpPr/>
          <p:nvPr/>
        </p:nvGrpSpPr>
        <p:grpSpPr>
          <a:xfrm>
            <a:off x="4655552" y="1897429"/>
            <a:ext cx="848624" cy="852820"/>
            <a:chOff x="2251598" y="991391"/>
            <a:chExt cx="848624" cy="852820"/>
          </a:xfrm>
        </p:grpSpPr>
        <p:sp>
          <p:nvSpPr>
            <p:cNvPr id="116" name="Oval 115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18" name="Pie 117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9" name="Group 118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20" name="Oval 119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Pie 120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Pie 121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23" name="Group 122"/>
          <p:cNvGrpSpPr/>
          <p:nvPr/>
        </p:nvGrpSpPr>
        <p:grpSpPr>
          <a:xfrm>
            <a:off x="5410352" y="3601652"/>
            <a:ext cx="848624" cy="852820"/>
            <a:chOff x="2251598" y="991391"/>
            <a:chExt cx="848624" cy="852820"/>
          </a:xfrm>
        </p:grpSpPr>
        <p:sp>
          <p:nvSpPr>
            <p:cNvPr id="124" name="Oval 123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26" name="Pie 125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7" name="Group 126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28" name="Oval 127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Pie 128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Pie 129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31" name="Group 130"/>
          <p:cNvGrpSpPr/>
          <p:nvPr/>
        </p:nvGrpSpPr>
        <p:grpSpPr>
          <a:xfrm>
            <a:off x="4655549" y="5323884"/>
            <a:ext cx="848624" cy="852820"/>
            <a:chOff x="2251598" y="991391"/>
            <a:chExt cx="848624" cy="852820"/>
          </a:xfrm>
        </p:grpSpPr>
        <p:sp>
          <p:nvSpPr>
            <p:cNvPr id="132" name="Oval 131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34" name="Pie 133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5" name="Group 134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36" name="Oval 135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Pie 136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Pie 137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39" name="Group 138"/>
          <p:cNvGrpSpPr/>
          <p:nvPr/>
        </p:nvGrpSpPr>
        <p:grpSpPr>
          <a:xfrm>
            <a:off x="1445837" y="2686423"/>
            <a:ext cx="848624" cy="852820"/>
            <a:chOff x="2251598" y="991391"/>
            <a:chExt cx="848624" cy="852820"/>
          </a:xfrm>
        </p:grpSpPr>
        <p:sp>
          <p:nvSpPr>
            <p:cNvPr id="140" name="Oval 139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1" name="Group 140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42" name="Pie 141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3" name="Group 142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44" name="Oval 143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Pie 144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6" name="Pie 145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102" name="Freeform 101"/>
          <p:cNvSpPr/>
          <p:nvPr/>
        </p:nvSpPr>
        <p:spPr>
          <a:xfrm rot="16200000">
            <a:off x="2869080" y="1151372"/>
            <a:ext cx="5118999" cy="531375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 rot="16200000">
            <a:off x="2869081" y="1151372"/>
            <a:ext cx="5118992" cy="531375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1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0" grpId="0" animBg="1"/>
      <p:bldP spid="102" grpId="0" animBg="1"/>
      <p:bldP spid="102" grpId="1" animBg="1"/>
      <p:bldP spid="1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6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664443" y="578088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804489" y="4944367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917575" y="3152208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7" name="Group 146"/>
          <p:cNvGrpSpPr/>
          <p:nvPr/>
        </p:nvGrpSpPr>
        <p:grpSpPr>
          <a:xfrm>
            <a:off x="3653516" y="853763"/>
            <a:ext cx="848620" cy="848620"/>
            <a:chOff x="457200" y="-3634962"/>
            <a:chExt cx="1126895" cy="1126895"/>
          </a:xfrm>
        </p:grpSpPr>
        <p:grpSp>
          <p:nvGrpSpPr>
            <p:cNvPr id="148" name="Group 147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Pie 151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9" name="Straight Connector 148"/>
            <p:cNvCxnSpPr>
              <a:stCxn id="151" idx="0"/>
              <a:endCxn id="151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51" idx="2"/>
              <a:endCxn id="152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>
            <a:off x="2131765" y="1588220"/>
            <a:ext cx="848620" cy="848620"/>
            <a:chOff x="457200" y="-3634962"/>
            <a:chExt cx="1126895" cy="1126895"/>
          </a:xfrm>
        </p:grpSpPr>
        <p:grpSp>
          <p:nvGrpSpPr>
            <p:cNvPr id="154" name="Group 153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57" name="Oval 156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Pie 157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55" name="Straight Connector 154"/>
            <p:cNvCxnSpPr>
              <a:stCxn id="157" idx="0"/>
              <a:endCxn id="157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57" idx="2"/>
              <a:endCxn id="158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6982402" y="2063622"/>
            <a:ext cx="848620" cy="848620"/>
            <a:chOff x="457200" y="-3634962"/>
            <a:chExt cx="1126895" cy="1126895"/>
          </a:xfrm>
        </p:grpSpPr>
        <p:grpSp>
          <p:nvGrpSpPr>
            <p:cNvPr id="160" name="Group 159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63" name="Oval 162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Pie 163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1" name="Straight Connector 160"/>
            <p:cNvCxnSpPr>
              <a:stCxn id="163" idx="0"/>
              <a:endCxn id="163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3" idx="2"/>
              <a:endCxn id="164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Group 164"/>
          <p:cNvGrpSpPr/>
          <p:nvPr/>
        </p:nvGrpSpPr>
        <p:grpSpPr>
          <a:xfrm>
            <a:off x="7859144" y="3152209"/>
            <a:ext cx="848620" cy="848620"/>
            <a:chOff x="457200" y="-3634962"/>
            <a:chExt cx="1126895" cy="1126895"/>
          </a:xfrm>
        </p:grpSpPr>
        <p:grpSp>
          <p:nvGrpSpPr>
            <p:cNvPr id="166" name="Group 165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69" name="Oval 168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Pie 169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67" name="Straight Connector 166"/>
            <p:cNvCxnSpPr>
              <a:stCxn id="169" idx="0"/>
              <a:endCxn id="169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69" idx="2"/>
              <a:endCxn id="170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4936584" y="1569170"/>
            <a:ext cx="848620" cy="848620"/>
            <a:chOff x="457200" y="-3634962"/>
            <a:chExt cx="1126895" cy="1126895"/>
          </a:xfrm>
        </p:grpSpPr>
        <p:grpSp>
          <p:nvGrpSpPr>
            <p:cNvPr id="172" name="Group 171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75" name="Oval 174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Pie 175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73" name="Straight Connector 172"/>
            <p:cNvCxnSpPr>
              <a:stCxn id="175" idx="0"/>
              <a:endCxn id="175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75" idx="2"/>
              <a:endCxn id="176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4620764" y="3152209"/>
            <a:ext cx="848620" cy="848620"/>
            <a:chOff x="457200" y="-3634962"/>
            <a:chExt cx="1126895" cy="1126895"/>
          </a:xfrm>
        </p:grpSpPr>
        <p:grpSp>
          <p:nvGrpSpPr>
            <p:cNvPr id="178" name="Group 177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81" name="Oval 180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Pie 181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79" name="Straight Connector 178"/>
            <p:cNvCxnSpPr>
              <a:stCxn id="181" idx="0"/>
              <a:endCxn id="181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1" idx="2"/>
              <a:endCxn id="182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Group 182"/>
          <p:cNvGrpSpPr/>
          <p:nvPr/>
        </p:nvGrpSpPr>
        <p:grpSpPr>
          <a:xfrm>
            <a:off x="5820166" y="3537658"/>
            <a:ext cx="848620" cy="848620"/>
            <a:chOff x="457200" y="-3634962"/>
            <a:chExt cx="1126895" cy="1126895"/>
          </a:xfrm>
        </p:grpSpPr>
        <p:grpSp>
          <p:nvGrpSpPr>
            <p:cNvPr id="184" name="Group 183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87" name="Oval 186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Pie 187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85" name="Straight Connector 184"/>
            <p:cNvCxnSpPr>
              <a:stCxn id="187" idx="0"/>
              <a:endCxn id="187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87" idx="2"/>
              <a:endCxn id="188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 188"/>
          <p:cNvGrpSpPr/>
          <p:nvPr/>
        </p:nvGrpSpPr>
        <p:grpSpPr>
          <a:xfrm>
            <a:off x="3345518" y="2487932"/>
            <a:ext cx="848620" cy="848620"/>
            <a:chOff x="457200" y="-3634962"/>
            <a:chExt cx="1126895" cy="1126895"/>
          </a:xfrm>
        </p:grpSpPr>
        <p:grpSp>
          <p:nvGrpSpPr>
            <p:cNvPr id="190" name="Group 189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93" name="Oval 192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Pie 193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1" name="Straight Connector 190"/>
            <p:cNvCxnSpPr>
              <a:stCxn id="193" idx="0"/>
              <a:endCxn id="193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193" idx="2"/>
              <a:endCxn id="194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4"/>
          <p:cNvGrpSpPr/>
          <p:nvPr/>
        </p:nvGrpSpPr>
        <p:grpSpPr>
          <a:xfrm>
            <a:off x="1039913" y="2517399"/>
            <a:ext cx="848620" cy="848620"/>
            <a:chOff x="457200" y="-3634962"/>
            <a:chExt cx="1126895" cy="1126895"/>
          </a:xfrm>
        </p:grpSpPr>
        <p:grpSp>
          <p:nvGrpSpPr>
            <p:cNvPr id="196" name="Group 195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199" name="Oval 198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Pie 199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97" name="Straight Connector 196"/>
            <p:cNvCxnSpPr>
              <a:stCxn id="199" idx="0"/>
              <a:endCxn id="199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199" idx="2"/>
              <a:endCxn id="200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1" name="Group 200"/>
          <p:cNvGrpSpPr/>
          <p:nvPr/>
        </p:nvGrpSpPr>
        <p:grpSpPr>
          <a:xfrm>
            <a:off x="3578728" y="4701930"/>
            <a:ext cx="848620" cy="848620"/>
            <a:chOff x="457200" y="-3634962"/>
            <a:chExt cx="1126895" cy="1126895"/>
          </a:xfrm>
        </p:grpSpPr>
        <p:grpSp>
          <p:nvGrpSpPr>
            <p:cNvPr id="202" name="Group 201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205" name="Oval 204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Pie 205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3" name="Straight Connector 202"/>
            <p:cNvCxnSpPr>
              <a:stCxn id="205" idx="0"/>
              <a:endCxn id="205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>
              <a:stCxn id="205" idx="2"/>
              <a:endCxn id="206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206"/>
          <p:cNvGrpSpPr/>
          <p:nvPr/>
        </p:nvGrpSpPr>
        <p:grpSpPr>
          <a:xfrm>
            <a:off x="7026812" y="4520057"/>
            <a:ext cx="848620" cy="848620"/>
            <a:chOff x="457200" y="-3634962"/>
            <a:chExt cx="1126895" cy="1126895"/>
          </a:xfrm>
        </p:grpSpPr>
        <p:grpSp>
          <p:nvGrpSpPr>
            <p:cNvPr id="208" name="Group 207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211" name="Oval 210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Pie 211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9" name="Straight Connector 208"/>
            <p:cNvCxnSpPr>
              <a:stCxn id="211" idx="0"/>
              <a:endCxn id="211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>
              <a:stCxn id="211" idx="2"/>
              <a:endCxn id="212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 212"/>
          <p:cNvGrpSpPr/>
          <p:nvPr/>
        </p:nvGrpSpPr>
        <p:grpSpPr>
          <a:xfrm>
            <a:off x="4971546" y="4944367"/>
            <a:ext cx="848620" cy="848620"/>
            <a:chOff x="457200" y="-3634962"/>
            <a:chExt cx="1126895" cy="1126895"/>
          </a:xfrm>
        </p:grpSpPr>
        <p:grpSp>
          <p:nvGrpSpPr>
            <p:cNvPr id="214" name="Group 213"/>
            <p:cNvGrpSpPr/>
            <p:nvPr/>
          </p:nvGrpSpPr>
          <p:grpSpPr>
            <a:xfrm>
              <a:off x="457200" y="-3634962"/>
              <a:ext cx="1126895" cy="1126895"/>
              <a:chOff x="1270404" y="811874"/>
              <a:chExt cx="1126895" cy="1126895"/>
            </a:xfrm>
          </p:grpSpPr>
          <p:sp>
            <p:nvSpPr>
              <p:cNvPr id="217" name="Oval 216"/>
              <p:cNvSpPr/>
              <p:nvPr/>
            </p:nvSpPr>
            <p:spPr>
              <a:xfrm>
                <a:off x="1270404" y="811874"/>
                <a:ext cx="1126895" cy="112689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Pie 217"/>
              <p:cNvSpPr/>
              <p:nvPr/>
            </p:nvSpPr>
            <p:spPr>
              <a:xfrm>
                <a:off x="1270404" y="811874"/>
                <a:ext cx="1126895" cy="1126895"/>
              </a:xfrm>
              <a:prstGeom prst="pie">
                <a:avLst>
                  <a:gd name="adj1" fmla="val 0"/>
                  <a:gd name="adj2" fmla="val 5435712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15" name="Straight Connector 214"/>
            <p:cNvCxnSpPr>
              <a:stCxn id="217" idx="0"/>
              <a:endCxn id="217" idx="4"/>
            </p:cNvCxnSpPr>
            <p:nvPr/>
          </p:nvCxnSpPr>
          <p:spPr>
            <a:xfrm>
              <a:off x="1020648" y="-3634962"/>
              <a:ext cx="0" cy="112689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>
              <a:stCxn id="217" idx="2"/>
              <a:endCxn id="218" idx="0"/>
            </p:cNvCxnSpPr>
            <p:nvPr/>
          </p:nvCxnSpPr>
          <p:spPr>
            <a:xfrm>
              <a:off x="457200" y="-3071514"/>
              <a:ext cx="112689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Freeform 80"/>
          <p:cNvSpPr/>
          <p:nvPr/>
        </p:nvSpPr>
        <p:spPr>
          <a:xfrm rot="16200000">
            <a:off x="1810439" y="667356"/>
            <a:ext cx="5118999" cy="531375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 rot="16200000">
            <a:off x="1810440" y="667356"/>
            <a:ext cx="5118992" cy="531375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0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1" grpId="0" animBg="1"/>
      <p:bldP spid="63" grpId="0" animBg="1"/>
      <p:bldP spid="81" grpId="0" animBg="1"/>
      <p:bldP spid="81" grpId="1" animBg="1"/>
      <p:bldP spid="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7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61603" y="1502874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78511" y="3052742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661603" y="5438934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856216" y="3477052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01283" y="4873496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4062872" y="541822"/>
            <a:ext cx="848624" cy="852820"/>
            <a:chOff x="2251598" y="991391"/>
            <a:chExt cx="848624" cy="852820"/>
          </a:xfrm>
        </p:grpSpPr>
        <p:sp>
          <p:nvSpPr>
            <p:cNvPr id="54" name="Oval 53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56" name="Pie 55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58" name="Oval 57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Pie 58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Pie 59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61" name="Group 60"/>
          <p:cNvGrpSpPr/>
          <p:nvPr/>
        </p:nvGrpSpPr>
        <p:grpSpPr>
          <a:xfrm>
            <a:off x="3990034" y="2783511"/>
            <a:ext cx="848624" cy="852820"/>
            <a:chOff x="2251598" y="991391"/>
            <a:chExt cx="848624" cy="852820"/>
          </a:xfrm>
        </p:grpSpPr>
        <p:sp>
          <p:nvSpPr>
            <p:cNvPr id="62" name="Oval 61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77" name="Pie 76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Pie 79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Pie 80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82" name="Group 81"/>
          <p:cNvGrpSpPr/>
          <p:nvPr/>
        </p:nvGrpSpPr>
        <p:grpSpPr>
          <a:xfrm>
            <a:off x="4145340" y="4412329"/>
            <a:ext cx="848624" cy="852820"/>
            <a:chOff x="2251598" y="991391"/>
            <a:chExt cx="848624" cy="852820"/>
          </a:xfrm>
        </p:grpSpPr>
        <p:sp>
          <p:nvSpPr>
            <p:cNvPr id="83" name="Oval 82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85" name="Pie 84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6" name="Group 85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87" name="Oval 86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Pie 87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Pie 88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98" name="Group 97"/>
          <p:cNvGrpSpPr/>
          <p:nvPr/>
        </p:nvGrpSpPr>
        <p:grpSpPr>
          <a:xfrm>
            <a:off x="5620219" y="919057"/>
            <a:ext cx="848624" cy="852820"/>
            <a:chOff x="2251598" y="991391"/>
            <a:chExt cx="848624" cy="852820"/>
          </a:xfrm>
        </p:grpSpPr>
        <p:sp>
          <p:nvSpPr>
            <p:cNvPr id="99" name="Oval 98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01" name="Pie 100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3" name="Group 102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04" name="Oval 103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Pie 104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6" name="Pie 105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07" name="Group 106"/>
          <p:cNvGrpSpPr/>
          <p:nvPr/>
        </p:nvGrpSpPr>
        <p:grpSpPr>
          <a:xfrm>
            <a:off x="6044543" y="2021255"/>
            <a:ext cx="848624" cy="852820"/>
            <a:chOff x="2251598" y="991391"/>
            <a:chExt cx="848624" cy="852820"/>
          </a:xfrm>
        </p:grpSpPr>
        <p:sp>
          <p:nvSpPr>
            <p:cNvPr id="108" name="Oval 107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9" name="Group 108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10" name="Pie 109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1" name="Group 110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12" name="Oval 111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Pie 112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Pie 113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15" name="Group 114"/>
          <p:cNvGrpSpPr/>
          <p:nvPr/>
        </p:nvGrpSpPr>
        <p:grpSpPr>
          <a:xfrm>
            <a:off x="6044537" y="3787440"/>
            <a:ext cx="848624" cy="852820"/>
            <a:chOff x="2251598" y="991391"/>
            <a:chExt cx="848624" cy="852820"/>
          </a:xfrm>
        </p:grpSpPr>
        <p:sp>
          <p:nvSpPr>
            <p:cNvPr id="116" name="Oval 115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18" name="Pie 117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9" name="Group 118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20" name="Oval 119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Pie 120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Pie 121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39" name="Group 138"/>
          <p:cNvGrpSpPr/>
          <p:nvPr/>
        </p:nvGrpSpPr>
        <p:grpSpPr>
          <a:xfrm>
            <a:off x="5620222" y="5416257"/>
            <a:ext cx="848624" cy="852820"/>
            <a:chOff x="2251598" y="991391"/>
            <a:chExt cx="848624" cy="852820"/>
          </a:xfrm>
        </p:grpSpPr>
        <p:sp>
          <p:nvSpPr>
            <p:cNvPr id="140" name="Oval 139"/>
            <p:cNvSpPr/>
            <p:nvPr/>
          </p:nvSpPr>
          <p:spPr>
            <a:xfrm>
              <a:off x="2251604" y="991391"/>
              <a:ext cx="848618" cy="8486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1" name="Group 140"/>
            <p:cNvGrpSpPr/>
            <p:nvPr/>
          </p:nvGrpSpPr>
          <p:grpSpPr>
            <a:xfrm>
              <a:off x="2251598" y="991391"/>
              <a:ext cx="848624" cy="852820"/>
              <a:chOff x="13030197" y="-2630370"/>
              <a:chExt cx="1126902" cy="1132473"/>
            </a:xfrm>
          </p:grpSpPr>
          <p:sp>
            <p:nvSpPr>
              <p:cNvPr id="142" name="Pie 141"/>
              <p:cNvSpPr/>
              <p:nvPr/>
            </p:nvSpPr>
            <p:spPr>
              <a:xfrm rot="14400000">
                <a:off x="13030197" y="-2624793"/>
                <a:ext cx="1126895" cy="1126896"/>
              </a:xfrm>
              <a:prstGeom prst="pie">
                <a:avLst>
                  <a:gd name="adj1" fmla="val 0"/>
                  <a:gd name="adj2" fmla="val 7190987"/>
                </a:avLst>
              </a:prstGeom>
              <a:solidFill>
                <a:srgbClr val="00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3" name="Group 142"/>
              <p:cNvGrpSpPr/>
              <p:nvPr/>
            </p:nvGrpSpPr>
            <p:grpSpPr>
              <a:xfrm rot="10800000">
                <a:off x="13030200" y="-2630370"/>
                <a:ext cx="1126899" cy="1132473"/>
                <a:chOff x="13030196" y="-2630369"/>
                <a:chExt cx="1126899" cy="1132473"/>
              </a:xfrm>
            </p:grpSpPr>
            <p:sp>
              <p:nvSpPr>
                <p:cNvPr id="144" name="Oval 143"/>
                <p:cNvSpPr/>
                <p:nvPr/>
              </p:nvSpPr>
              <p:spPr>
                <a:xfrm>
                  <a:off x="13030196" y="-2624791"/>
                  <a:ext cx="1126895" cy="112689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Pie 144"/>
                <p:cNvSpPr/>
                <p:nvPr/>
              </p:nvSpPr>
              <p:spPr>
                <a:xfrm rot="3600000">
                  <a:off x="13030200" y="-2630369"/>
                  <a:ext cx="1126895" cy="1126895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6" name="Pie 145"/>
                <p:cNvSpPr/>
                <p:nvPr/>
              </p:nvSpPr>
              <p:spPr>
                <a:xfrm rot="10800000">
                  <a:off x="13030200" y="-2629045"/>
                  <a:ext cx="1126895" cy="1126894"/>
                </a:xfrm>
                <a:prstGeom prst="pie">
                  <a:avLst>
                    <a:gd name="adj1" fmla="val 0"/>
                    <a:gd name="adj2" fmla="val 7202186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67" name="Freeform 66"/>
          <p:cNvSpPr/>
          <p:nvPr/>
        </p:nvSpPr>
        <p:spPr>
          <a:xfrm rot="16200000">
            <a:off x="248537" y="44576"/>
            <a:ext cx="5118999" cy="531375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 rot="16200000">
            <a:off x="248538" y="44576"/>
            <a:ext cx="5118992" cy="531375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1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0" grpId="0" animBg="1"/>
      <p:bldP spid="41" grpId="0" animBg="1"/>
      <p:bldP spid="63" grpId="0" animBg="1"/>
      <p:bldP spid="30" grpId="0" animBg="1"/>
      <p:bldP spid="67" grpId="0" animBg="1"/>
      <p:bldP spid="67" grpId="1" animBg="1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772400" y="206829"/>
            <a:ext cx="1143000" cy="9361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8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15908" y="6581001"/>
            <a:ext cx="122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Steve </a:t>
            </a:r>
            <a:r>
              <a:rPr 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Wyborney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92" y="6581001"/>
            <a:ext cx="187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740279" y="533494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608947" y="3630790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962079" y="4439673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251130" y="2991145"/>
            <a:ext cx="848621" cy="848621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/>
          <p:cNvGrpSpPr/>
          <p:nvPr/>
        </p:nvGrpSpPr>
        <p:grpSpPr>
          <a:xfrm>
            <a:off x="2537770" y="1778318"/>
            <a:ext cx="850255" cy="848619"/>
            <a:chOff x="4044126" y="46154"/>
            <a:chExt cx="1129066" cy="1126895"/>
          </a:xfrm>
        </p:grpSpPr>
        <p:sp>
          <p:nvSpPr>
            <p:cNvPr id="65" name="Oval 64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Pie 65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062471" y="695835"/>
            <a:ext cx="850255" cy="848619"/>
            <a:chOff x="4044126" y="46154"/>
            <a:chExt cx="1129066" cy="1126895"/>
          </a:xfrm>
        </p:grpSpPr>
        <p:sp>
          <p:nvSpPr>
            <p:cNvPr id="68" name="Oval 67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Pie 68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079316" y="2991147"/>
            <a:ext cx="850255" cy="848619"/>
            <a:chOff x="4044126" y="46154"/>
            <a:chExt cx="1129066" cy="1126895"/>
          </a:xfrm>
        </p:grpSpPr>
        <p:sp>
          <p:nvSpPr>
            <p:cNvPr id="71" name="Oval 70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Pie 71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455332" y="4960093"/>
            <a:ext cx="850255" cy="848619"/>
            <a:chOff x="4044126" y="46154"/>
            <a:chExt cx="1129066" cy="1126895"/>
          </a:xfrm>
        </p:grpSpPr>
        <p:sp>
          <p:nvSpPr>
            <p:cNvPr id="74" name="Oval 73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Pie 74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149318" y="3325987"/>
            <a:ext cx="850255" cy="848619"/>
            <a:chOff x="4044126" y="46154"/>
            <a:chExt cx="1129066" cy="1126895"/>
          </a:xfrm>
        </p:grpSpPr>
        <p:sp>
          <p:nvSpPr>
            <p:cNvPr id="24" name="Oval 23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ie 24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213851" y="1968764"/>
            <a:ext cx="850255" cy="848619"/>
            <a:chOff x="4044126" y="46154"/>
            <a:chExt cx="1129066" cy="1126895"/>
          </a:xfrm>
        </p:grpSpPr>
        <p:sp>
          <p:nvSpPr>
            <p:cNvPr id="27" name="Oval 26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ie 28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675629" y="4960092"/>
            <a:ext cx="850255" cy="848619"/>
            <a:chOff x="4044126" y="46154"/>
            <a:chExt cx="1129066" cy="1126895"/>
          </a:xfrm>
        </p:grpSpPr>
        <p:sp>
          <p:nvSpPr>
            <p:cNvPr id="34" name="Oval 33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Pie 37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288228" y="2020367"/>
            <a:ext cx="850255" cy="848619"/>
            <a:chOff x="4044126" y="46154"/>
            <a:chExt cx="1129066" cy="1126895"/>
          </a:xfrm>
        </p:grpSpPr>
        <p:sp>
          <p:nvSpPr>
            <p:cNvPr id="48" name="Oval 47"/>
            <p:cNvSpPr/>
            <p:nvPr/>
          </p:nvSpPr>
          <p:spPr>
            <a:xfrm>
              <a:off x="4044126" y="46154"/>
              <a:ext cx="1126895" cy="112689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Pie 48"/>
            <p:cNvSpPr/>
            <p:nvPr/>
          </p:nvSpPr>
          <p:spPr>
            <a:xfrm>
              <a:off x="4046297" y="46154"/>
              <a:ext cx="1126895" cy="1126895"/>
            </a:xfrm>
            <a:prstGeom prst="pie">
              <a:avLst>
                <a:gd name="adj1" fmla="val 0"/>
                <a:gd name="adj2" fmla="val 1080770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9" name="Freeform 38"/>
          <p:cNvSpPr/>
          <p:nvPr/>
        </p:nvSpPr>
        <p:spPr>
          <a:xfrm rot="16200000">
            <a:off x="1073490" y="334271"/>
            <a:ext cx="5118999" cy="5313758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 rot="16200000">
            <a:off x="1073491" y="334271"/>
            <a:ext cx="5118992" cy="5313751"/>
          </a:xfrm>
          <a:custGeom>
            <a:avLst/>
            <a:gdLst>
              <a:gd name="connsiteX0" fmla="*/ 1686296 w 5427023"/>
              <a:gd name="connsiteY0" fmla="*/ 95002 h 4750130"/>
              <a:gd name="connsiteX1" fmla="*/ 2945080 w 5427023"/>
              <a:gd name="connsiteY1" fmla="*/ 0 h 4750130"/>
              <a:gd name="connsiteX2" fmla="*/ 2897579 w 5427023"/>
              <a:gd name="connsiteY2" fmla="*/ 1258784 h 4750130"/>
              <a:gd name="connsiteX3" fmla="*/ 3633849 w 5427023"/>
              <a:gd name="connsiteY3" fmla="*/ 1650670 h 4750130"/>
              <a:gd name="connsiteX4" fmla="*/ 4393870 w 5427023"/>
              <a:gd name="connsiteY4" fmla="*/ 985652 h 4750130"/>
              <a:gd name="connsiteX5" fmla="*/ 5118265 w 5427023"/>
              <a:gd name="connsiteY5" fmla="*/ 1662545 h 4750130"/>
              <a:gd name="connsiteX6" fmla="*/ 4263241 w 5427023"/>
              <a:gd name="connsiteY6" fmla="*/ 2529444 h 4750130"/>
              <a:gd name="connsiteX7" fmla="*/ 4429496 w 5427023"/>
              <a:gd name="connsiteY7" fmla="*/ 3360717 h 4750130"/>
              <a:gd name="connsiteX8" fmla="*/ 5427023 w 5427023"/>
              <a:gd name="connsiteY8" fmla="*/ 3515096 h 4750130"/>
              <a:gd name="connsiteX9" fmla="*/ 5284519 w 5427023"/>
              <a:gd name="connsiteY9" fmla="*/ 4714504 h 4750130"/>
              <a:gd name="connsiteX10" fmla="*/ 3586348 w 5427023"/>
              <a:gd name="connsiteY10" fmla="*/ 3800104 h 4750130"/>
              <a:gd name="connsiteX11" fmla="*/ 2743200 w 5427023"/>
              <a:gd name="connsiteY11" fmla="*/ 3740727 h 4750130"/>
              <a:gd name="connsiteX12" fmla="*/ 1995054 w 5427023"/>
              <a:gd name="connsiteY12" fmla="*/ 4750130 h 4750130"/>
              <a:gd name="connsiteX13" fmla="*/ 676893 w 5427023"/>
              <a:gd name="connsiteY13" fmla="*/ 4001984 h 4750130"/>
              <a:gd name="connsiteX14" fmla="*/ 2030680 w 5427023"/>
              <a:gd name="connsiteY14" fmla="*/ 2956956 h 4750130"/>
              <a:gd name="connsiteX15" fmla="*/ 1757548 w 5427023"/>
              <a:gd name="connsiteY15" fmla="*/ 2256312 h 4750130"/>
              <a:gd name="connsiteX16" fmla="*/ 0 w 5427023"/>
              <a:gd name="connsiteY16" fmla="*/ 2042556 h 4750130"/>
              <a:gd name="connsiteX17" fmla="*/ 178130 w 5427023"/>
              <a:gd name="connsiteY17" fmla="*/ 1151906 h 4750130"/>
              <a:gd name="connsiteX18" fmla="*/ 1650670 w 5427023"/>
              <a:gd name="connsiteY18" fmla="*/ 1472540 h 4750130"/>
              <a:gd name="connsiteX19" fmla="*/ 1995054 w 5427023"/>
              <a:gd name="connsiteY19" fmla="*/ 1128156 h 4750130"/>
              <a:gd name="connsiteX20" fmla="*/ 1686296 w 5427023"/>
              <a:gd name="connsiteY20" fmla="*/ 95002 h 4750130"/>
              <a:gd name="connsiteX0" fmla="*/ 1686296 w 5427023"/>
              <a:gd name="connsiteY0" fmla="*/ 199772 h 4854900"/>
              <a:gd name="connsiteX1" fmla="*/ 2945080 w 5427023"/>
              <a:gd name="connsiteY1" fmla="*/ 104770 h 4854900"/>
              <a:gd name="connsiteX2" fmla="*/ 2897579 w 5427023"/>
              <a:gd name="connsiteY2" fmla="*/ 1363554 h 4854900"/>
              <a:gd name="connsiteX3" fmla="*/ 3633849 w 5427023"/>
              <a:gd name="connsiteY3" fmla="*/ 1755440 h 4854900"/>
              <a:gd name="connsiteX4" fmla="*/ 4393870 w 5427023"/>
              <a:gd name="connsiteY4" fmla="*/ 1090422 h 4854900"/>
              <a:gd name="connsiteX5" fmla="*/ 5118265 w 5427023"/>
              <a:gd name="connsiteY5" fmla="*/ 1767315 h 4854900"/>
              <a:gd name="connsiteX6" fmla="*/ 4263241 w 5427023"/>
              <a:gd name="connsiteY6" fmla="*/ 2634214 h 4854900"/>
              <a:gd name="connsiteX7" fmla="*/ 4429496 w 5427023"/>
              <a:gd name="connsiteY7" fmla="*/ 3465487 h 4854900"/>
              <a:gd name="connsiteX8" fmla="*/ 5427023 w 5427023"/>
              <a:gd name="connsiteY8" fmla="*/ 3619866 h 4854900"/>
              <a:gd name="connsiteX9" fmla="*/ 5284519 w 5427023"/>
              <a:gd name="connsiteY9" fmla="*/ 4819274 h 4854900"/>
              <a:gd name="connsiteX10" fmla="*/ 3586348 w 5427023"/>
              <a:gd name="connsiteY10" fmla="*/ 3904874 h 4854900"/>
              <a:gd name="connsiteX11" fmla="*/ 2743200 w 5427023"/>
              <a:gd name="connsiteY11" fmla="*/ 3845497 h 4854900"/>
              <a:gd name="connsiteX12" fmla="*/ 1995054 w 5427023"/>
              <a:gd name="connsiteY12" fmla="*/ 4854900 h 4854900"/>
              <a:gd name="connsiteX13" fmla="*/ 676893 w 5427023"/>
              <a:gd name="connsiteY13" fmla="*/ 4106754 h 4854900"/>
              <a:gd name="connsiteX14" fmla="*/ 2030680 w 5427023"/>
              <a:gd name="connsiteY14" fmla="*/ 3061726 h 4854900"/>
              <a:gd name="connsiteX15" fmla="*/ 1757548 w 5427023"/>
              <a:gd name="connsiteY15" fmla="*/ 2361082 h 4854900"/>
              <a:gd name="connsiteX16" fmla="*/ 0 w 5427023"/>
              <a:gd name="connsiteY16" fmla="*/ 2147326 h 4854900"/>
              <a:gd name="connsiteX17" fmla="*/ 178130 w 5427023"/>
              <a:gd name="connsiteY17" fmla="*/ 1256676 h 4854900"/>
              <a:gd name="connsiteX18" fmla="*/ 1650670 w 5427023"/>
              <a:gd name="connsiteY18" fmla="*/ 1577310 h 4854900"/>
              <a:gd name="connsiteX19" fmla="*/ 1995054 w 5427023"/>
              <a:gd name="connsiteY19" fmla="*/ 1232926 h 4854900"/>
              <a:gd name="connsiteX20" fmla="*/ 1686296 w 5427023"/>
              <a:gd name="connsiteY20" fmla="*/ 199772 h 4854900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33849 w 5427023"/>
              <a:gd name="connsiteY3" fmla="*/ 1855015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427023"/>
              <a:gd name="connsiteY0" fmla="*/ 299347 h 4954475"/>
              <a:gd name="connsiteX1" fmla="*/ 2945080 w 5427023"/>
              <a:gd name="connsiteY1" fmla="*/ 204345 h 4954475"/>
              <a:gd name="connsiteX2" fmla="*/ 2897579 w 5427023"/>
              <a:gd name="connsiteY2" fmla="*/ 1463129 h 4954475"/>
              <a:gd name="connsiteX3" fmla="*/ 3610098 w 5427023"/>
              <a:gd name="connsiteY3" fmla="*/ 1819389 h 4954475"/>
              <a:gd name="connsiteX4" fmla="*/ 4393870 w 5427023"/>
              <a:gd name="connsiteY4" fmla="*/ 1189997 h 4954475"/>
              <a:gd name="connsiteX5" fmla="*/ 5118265 w 5427023"/>
              <a:gd name="connsiteY5" fmla="*/ 1866890 h 4954475"/>
              <a:gd name="connsiteX6" fmla="*/ 4263241 w 5427023"/>
              <a:gd name="connsiteY6" fmla="*/ 2733789 h 4954475"/>
              <a:gd name="connsiteX7" fmla="*/ 4429496 w 5427023"/>
              <a:gd name="connsiteY7" fmla="*/ 3565062 h 4954475"/>
              <a:gd name="connsiteX8" fmla="*/ 5427023 w 5427023"/>
              <a:gd name="connsiteY8" fmla="*/ 3719441 h 4954475"/>
              <a:gd name="connsiteX9" fmla="*/ 5284519 w 5427023"/>
              <a:gd name="connsiteY9" fmla="*/ 4918849 h 4954475"/>
              <a:gd name="connsiteX10" fmla="*/ 3586348 w 5427023"/>
              <a:gd name="connsiteY10" fmla="*/ 4004449 h 4954475"/>
              <a:gd name="connsiteX11" fmla="*/ 2743200 w 5427023"/>
              <a:gd name="connsiteY11" fmla="*/ 3945072 h 4954475"/>
              <a:gd name="connsiteX12" fmla="*/ 1995054 w 5427023"/>
              <a:gd name="connsiteY12" fmla="*/ 4954475 h 4954475"/>
              <a:gd name="connsiteX13" fmla="*/ 676893 w 5427023"/>
              <a:gd name="connsiteY13" fmla="*/ 4206329 h 4954475"/>
              <a:gd name="connsiteX14" fmla="*/ 2030680 w 5427023"/>
              <a:gd name="connsiteY14" fmla="*/ 3161301 h 4954475"/>
              <a:gd name="connsiteX15" fmla="*/ 1757548 w 5427023"/>
              <a:gd name="connsiteY15" fmla="*/ 2460657 h 4954475"/>
              <a:gd name="connsiteX16" fmla="*/ 0 w 5427023"/>
              <a:gd name="connsiteY16" fmla="*/ 2246901 h 4954475"/>
              <a:gd name="connsiteX17" fmla="*/ 178130 w 5427023"/>
              <a:gd name="connsiteY17" fmla="*/ 1356251 h 4954475"/>
              <a:gd name="connsiteX18" fmla="*/ 1650670 w 5427023"/>
              <a:gd name="connsiteY18" fmla="*/ 1676885 h 4954475"/>
              <a:gd name="connsiteX19" fmla="*/ 1995054 w 5427023"/>
              <a:gd name="connsiteY19" fmla="*/ 1332501 h 4954475"/>
              <a:gd name="connsiteX20" fmla="*/ 1686296 w 5427023"/>
              <a:gd name="connsiteY20" fmla="*/ 299347 h 4954475"/>
              <a:gd name="connsiteX0" fmla="*/ 1686296 w 5609073"/>
              <a:gd name="connsiteY0" fmla="*/ 299347 h 4954475"/>
              <a:gd name="connsiteX1" fmla="*/ 2945080 w 5609073"/>
              <a:gd name="connsiteY1" fmla="*/ 204345 h 4954475"/>
              <a:gd name="connsiteX2" fmla="*/ 2897579 w 5609073"/>
              <a:gd name="connsiteY2" fmla="*/ 1463129 h 4954475"/>
              <a:gd name="connsiteX3" fmla="*/ 3610098 w 5609073"/>
              <a:gd name="connsiteY3" fmla="*/ 1819389 h 4954475"/>
              <a:gd name="connsiteX4" fmla="*/ 4393870 w 5609073"/>
              <a:gd name="connsiteY4" fmla="*/ 1189997 h 4954475"/>
              <a:gd name="connsiteX5" fmla="*/ 5118265 w 5609073"/>
              <a:gd name="connsiteY5" fmla="*/ 1866890 h 4954475"/>
              <a:gd name="connsiteX6" fmla="*/ 4263241 w 5609073"/>
              <a:gd name="connsiteY6" fmla="*/ 2733789 h 4954475"/>
              <a:gd name="connsiteX7" fmla="*/ 4429496 w 5609073"/>
              <a:gd name="connsiteY7" fmla="*/ 3565062 h 4954475"/>
              <a:gd name="connsiteX8" fmla="*/ 5427023 w 5609073"/>
              <a:gd name="connsiteY8" fmla="*/ 3719441 h 4954475"/>
              <a:gd name="connsiteX9" fmla="*/ 5284519 w 5609073"/>
              <a:gd name="connsiteY9" fmla="*/ 4918849 h 4954475"/>
              <a:gd name="connsiteX10" fmla="*/ 3586348 w 5609073"/>
              <a:gd name="connsiteY10" fmla="*/ 4004449 h 4954475"/>
              <a:gd name="connsiteX11" fmla="*/ 2743200 w 5609073"/>
              <a:gd name="connsiteY11" fmla="*/ 3945072 h 4954475"/>
              <a:gd name="connsiteX12" fmla="*/ 1995054 w 5609073"/>
              <a:gd name="connsiteY12" fmla="*/ 4954475 h 4954475"/>
              <a:gd name="connsiteX13" fmla="*/ 676893 w 5609073"/>
              <a:gd name="connsiteY13" fmla="*/ 4206329 h 4954475"/>
              <a:gd name="connsiteX14" fmla="*/ 2030680 w 5609073"/>
              <a:gd name="connsiteY14" fmla="*/ 3161301 h 4954475"/>
              <a:gd name="connsiteX15" fmla="*/ 1757548 w 5609073"/>
              <a:gd name="connsiteY15" fmla="*/ 2460657 h 4954475"/>
              <a:gd name="connsiteX16" fmla="*/ 0 w 5609073"/>
              <a:gd name="connsiteY16" fmla="*/ 2246901 h 4954475"/>
              <a:gd name="connsiteX17" fmla="*/ 178130 w 5609073"/>
              <a:gd name="connsiteY17" fmla="*/ 1356251 h 4954475"/>
              <a:gd name="connsiteX18" fmla="*/ 1650670 w 5609073"/>
              <a:gd name="connsiteY18" fmla="*/ 1676885 h 4954475"/>
              <a:gd name="connsiteX19" fmla="*/ 1995054 w 5609073"/>
              <a:gd name="connsiteY19" fmla="*/ 1332501 h 4954475"/>
              <a:gd name="connsiteX20" fmla="*/ 1686296 w 5609073"/>
              <a:gd name="connsiteY20" fmla="*/ 299347 h 4954475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5036684"/>
              <a:gd name="connsiteX1" fmla="*/ 2945080 w 5623916"/>
              <a:gd name="connsiteY1" fmla="*/ 204345 h 5036684"/>
              <a:gd name="connsiteX2" fmla="*/ 2897579 w 5623916"/>
              <a:gd name="connsiteY2" fmla="*/ 1463129 h 5036684"/>
              <a:gd name="connsiteX3" fmla="*/ 3610098 w 5623916"/>
              <a:gd name="connsiteY3" fmla="*/ 1819389 h 5036684"/>
              <a:gd name="connsiteX4" fmla="*/ 4393870 w 5623916"/>
              <a:gd name="connsiteY4" fmla="*/ 1189997 h 5036684"/>
              <a:gd name="connsiteX5" fmla="*/ 5118265 w 5623916"/>
              <a:gd name="connsiteY5" fmla="*/ 1866890 h 5036684"/>
              <a:gd name="connsiteX6" fmla="*/ 4263241 w 5623916"/>
              <a:gd name="connsiteY6" fmla="*/ 2733789 h 5036684"/>
              <a:gd name="connsiteX7" fmla="*/ 4429496 w 5623916"/>
              <a:gd name="connsiteY7" fmla="*/ 3565062 h 5036684"/>
              <a:gd name="connsiteX8" fmla="*/ 5427023 w 5623916"/>
              <a:gd name="connsiteY8" fmla="*/ 3719441 h 5036684"/>
              <a:gd name="connsiteX9" fmla="*/ 5284519 w 5623916"/>
              <a:gd name="connsiteY9" fmla="*/ 4918849 h 5036684"/>
              <a:gd name="connsiteX10" fmla="*/ 3586348 w 5623916"/>
              <a:gd name="connsiteY10" fmla="*/ 4004449 h 5036684"/>
              <a:gd name="connsiteX11" fmla="*/ 2743200 w 5623916"/>
              <a:gd name="connsiteY11" fmla="*/ 3945072 h 5036684"/>
              <a:gd name="connsiteX12" fmla="*/ 1995054 w 5623916"/>
              <a:gd name="connsiteY12" fmla="*/ 4954475 h 5036684"/>
              <a:gd name="connsiteX13" fmla="*/ 676893 w 5623916"/>
              <a:gd name="connsiteY13" fmla="*/ 4206329 h 5036684"/>
              <a:gd name="connsiteX14" fmla="*/ 2030680 w 5623916"/>
              <a:gd name="connsiteY14" fmla="*/ 3161301 h 5036684"/>
              <a:gd name="connsiteX15" fmla="*/ 1757548 w 5623916"/>
              <a:gd name="connsiteY15" fmla="*/ 2460657 h 5036684"/>
              <a:gd name="connsiteX16" fmla="*/ 0 w 5623916"/>
              <a:gd name="connsiteY16" fmla="*/ 2246901 h 5036684"/>
              <a:gd name="connsiteX17" fmla="*/ 178130 w 5623916"/>
              <a:gd name="connsiteY17" fmla="*/ 1356251 h 5036684"/>
              <a:gd name="connsiteX18" fmla="*/ 1650670 w 5623916"/>
              <a:gd name="connsiteY18" fmla="*/ 1676885 h 5036684"/>
              <a:gd name="connsiteX19" fmla="*/ 1995054 w 5623916"/>
              <a:gd name="connsiteY19" fmla="*/ 1332501 h 5036684"/>
              <a:gd name="connsiteX20" fmla="*/ 1686296 w 5623916"/>
              <a:gd name="connsiteY20" fmla="*/ 299347 h 5036684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686296 w 5623916"/>
              <a:gd name="connsiteY0" fmla="*/ 299347 h 4965543"/>
              <a:gd name="connsiteX1" fmla="*/ 2945080 w 5623916"/>
              <a:gd name="connsiteY1" fmla="*/ 204345 h 4965543"/>
              <a:gd name="connsiteX2" fmla="*/ 2897579 w 5623916"/>
              <a:gd name="connsiteY2" fmla="*/ 1463129 h 4965543"/>
              <a:gd name="connsiteX3" fmla="*/ 3610098 w 5623916"/>
              <a:gd name="connsiteY3" fmla="*/ 1819389 h 4965543"/>
              <a:gd name="connsiteX4" fmla="*/ 4393870 w 5623916"/>
              <a:gd name="connsiteY4" fmla="*/ 1189997 h 4965543"/>
              <a:gd name="connsiteX5" fmla="*/ 5118265 w 5623916"/>
              <a:gd name="connsiteY5" fmla="*/ 1866890 h 4965543"/>
              <a:gd name="connsiteX6" fmla="*/ 4263241 w 5623916"/>
              <a:gd name="connsiteY6" fmla="*/ 2733789 h 4965543"/>
              <a:gd name="connsiteX7" fmla="*/ 4429496 w 5623916"/>
              <a:gd name="connsiteY7" fmla="*/ 3565062 h 4965543"/>
              <a:gd name="connsiteX8" fmla="*/ 5427023 w 5623916"/>
              <a:gd name="connsiteY8" fmla="*/ 3719441 h 4965543"/>
              <a:gd name="connsiteX9" fmla="*/ 5284519 w 5623916"/>
              <a:gd name="connsiteY9" fmla="*/ 4918849 h 4965543"/>
              <a:gd name="connsiteX10" fmla="*/ 3586348 w 5623916"/>
              <a:gd name="connsiteY10" fmla="*/ 4004449 h 4965543"/>
              <a:gd name="connsiteX11" fmla="*/ 2743200 w 5623916"/>
              <a:gd name="connsiteY11" fmla="*/ 3945072 h 4965543"/>
              <a:gd name="connsiteX12" fmla="*/ 1995054 w 5623916"/>
              <a:gd name="connsiteY12" fmla="*/ 4954475 h 4965543"/>
              <a:gd name="connsiteX13" fmla="*/ 676893 w 5623916"/>
              <a:gd name="connsiteY13" fmla="*/ 4206329 h 4965543"/>
              <a:gd name="connsiteX14" fmla="*/ 2030680 w 5623916"/>
              <a:gd name="connsiteY14" fmla="*/ 3161301 h 4965543"/>
              <a:gd name="connsiteX15" fmla="*/ 1757548 w 5623916"/>
              <a:gd name="connsiteY15" fmla="*/ 2460657 h 4965543"/>
              <a:gd name="connsiteX16" fmla="*/ 0 w 5623916"/>
              <a:gd name="connsiteY16" fmla="*/ 2246901 h 4965543"/>
              <a:gd name="connsiteX17" fmla="*/ 178130 w 5623916"/>
              <a:gd name="connsiteY17" fmla="*/ 1356251 h 4965543"/>
              <a:gd name="connsiteX18" fmla="*/ 1650670 w 5623916"/>
              <a:gd name="connsiteY18" fmla="*/ 1676885 h 4965543"/>
              <a:gd name="connsiteX19" fmla="*/ 1995054 w 5623916"/>
              <a:gd name="connsiteY19" fmla="*/ 1332501 h 4965543"/>
              <a:gd name="connsiteX20" fmla="*/ 1686296 w 5623916"/>
              <a:gd name="connsiteY20" fmla="*/ 299347 h 4965543"/>
              <a:gd name="connsiteX0" fmla="*/ 1961811 w 5899431"/>
              <a:gd name="connsiteY0" fmla="*/ 299347 h 4965543"/>
              <a:gd name="connsiteX1" fmla="*/ 3220595 w 5899431"/>
              <a:gd name="connsiteY1" fmla="*/ 204345 h 4965543"/>
              <a:gd name="connsiteX2" fmla="*/ 3173094 w 5899431"/>
              <a:gd name="connsiteY2" fmla="*/ 1463129 h 4965543"/>
              <a:gd name="connsiteX3" fmla="*/ 3885613 w 5899431"/>
              <a:gd name="connsiteY3" fmla="*/ 1819389 h 4965543"/>
              <a:gd name="connsiteX4" fmla="*/ 4669385 w 5899431"/>
              <a:gd name="connsiteY4" fmla="*/ 1189997 h 4965543"/>
              <a:gd name="connsiteX5" fmla="*/ 5393780 w 5899431"/>
              <a:gd name="connsiteY5" fmla="*/ 1866890 h 4965543"/>
              <a:gd name="connsiteX6" fmla="*/ 4538756 w 5899431"/>
              <a:gd name="connsiteY6" fmla="*/ 2733789 h 4965543"/>
              <a:gd name="connsiteX7" fmla="*/ 4705011 w 5899431"/>
              <a:gd name="connsiteY7" fmla="*/ 3565062 h 4965543"/>
              <a:gd name="connsiteX8" fmla="*/ 5702538 w 5899431"/>
              <a:gd name="connsiteY8" fmla="*/ 3719441 h 4965543"/>
              <a:gd name="connsiteX9" fmla="*/ 5560034 w 5899431"/>
              <a:gd name="connsiteY9" fmla="*/ 4918849 h 4965543"/>
              <a:gd name="connsiteX10" fmla="*/ 3861863 w 5899431"/>
              <a:gd name="connsiteY10" fmla="*/ 4004449 h 4965543"/>
              <a:gd name="connsiteX11" fmla="*/ 3018715 w 5899431"/>
              <a:gd name="connsiteY11" fmla="*/ 3945072 h 4965543"/>
              <a:gd name="connsiteX12" fmla="*/ 2270569 w 5899431"/>
              <a:gd name="connsiteY12" fmla="*/ 4954475 h 4965543"/>
              <a:gd name="connsiteX13" fmla="*/ 952408 w 5899431"/>
              <a:gd name="connsiteY13" fmla="*/ 4206329 h 4965543"/>
              <a:gd name="connsiteX14" fmla="*/ 2306195 w 5899431"/>
              <a:gd name="connsiteY14" fmla="*/ 3161301 h 4965543"/>
              <a:gd name="connsiteX15" fmla="*/ 2033063 w 5899431"/>
              <a:gd name="connsiteY15" fmla="*/ 2460657 h 4965543"/>
              <a:gd name="connsiteX16" fmla="*/ 275515 w 5899431"/>
              <a:gd name="connsiteY16" fmla="*/ 2246901 h 4965543"/>
              <a:gd name="connsiteX17" fmla="*/ 453645 w 5899431"/>
              <a:gd name="connsiteY17" fmla="*/ 1356251 h 4965543"/>
              <a:gd name="connsiteX18" fmla="*/ 1926185 w 5899431"/>
              <a:gd name="connsiteY18" fmla="*/ 1676885 h 4965543"/>
              <a:gd name="connsiteX19" fmla="*/ 2270569 w 5899431"/>
              <a:gd name="connsiteY19" fmla="*/ 1332501 h 4965543"/>
              <a:gd name="connsiteX20" fmla="*/ 1961811 w 5899431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299347 h 4965543"/>
              <a:gd name="connsiteX1" fmla="*/ 3140880 w 5819716"/>
              <a:gd name="connsiteY1" fmla="*/ 204345 h 4965543"/>
              <a:gd name="connsiteX2" fmla="*/ 3093379 w 5819716"/>
              <a:gd name="connsiteY2" fmla="*/ 1463129 h 4965543"/>
              <a:gd name="connsiteX3" fmla="*/ 3805898 w 5819716"/>
              <a:gd name="connsiteY3" fmla="*/ 1819389 h 4965543"/>
              <a:gd name="connsiteX4" fmla="*/ 4589670 w 5819716"/>
              <a:gd name="connsiteY4" fmla="*/ 1189997 h 4965543"/>
              <a:gd name="connsiteX5" fmla="*/ 5314065 w 5819716"/>
              <a:gd name="connsiteY5" fmla="*/ 1866890 h 4965543"/>
              <a:gd name="connsiteX6" fmla="*/ 4459041 w 5819716"/>
              <a:gd name="connsiteY6" fmla="*/ 2733789 h 4965543"/>
              <a:gd name="connsiteX7" fmla="*/ 4625296 w 5819716"/>
              <a:gd name="connsiteY7" fmla="*/ 3565062 h 4965543"/>
              <a:gd name="connsiteX8" fmla="*/ 5622823 w 5819716"/>
              <a:gd name="connsiteY8" fmla="*/ 3719441 h 4965543"/>
              <a:gd name="connsiteX9" fmla="*/ 5480319 w 5819716"/>
              <a:gd name="connsiteY9" fmla="*/ 4918849 h 4965543"/>
              <a:gd name="connsiteX10" fmla="*/ 3782148 w 5819716"/>
              <a:gd name="connsiteY10" fmla="*/ 4004449 h 4965543"/>
              <a:gd name="connsiteX11" fmla="*/ 2939000 w 5819716"/>
              <a:gd name="connsiteY11" fmla="*/ 3945072 h 4965543"/>
              <a:gd name="connsiteX12" fmla="*/ 2190854 w 5819716"/>
              <a:gd name="connsiteY12" fmla="*/ 4954475 h 4965543"/>
              <a:gd name="connsiteX13" fmla="*/ 872693 w 5819716"/>
              <a:gd name="connsiteY13" fmla="*/ 4206329 h 4965543"/>
              <a:gd name="connsiteX14" fmla="*/ 2226480 w 5819716"/>
              <a:gd name="connsiteY14" fmla="*/ 3161301 h 4965543"/>
              <a:gd name="connsiteX15" fmla="*/ 1953348 w 5819716"/>
              <a:gd name="connsiteY15" fmla="*/ 2460657 h 4965543"/>
              <a:gd name="connsiteX16" fmla="*/ 195800 w 5819716"/>
              <a:gd name="connsiteY16" fmla="*/ 2246901 h 4965543"/>
              <a:gd name="connsiteX17" fmla="*/ 373930 w 5819716"/>
              <a:gd name="connsiteY17" fmla="*/ 1356251 h 4965543"/>
              <a:gd name="connsiteX18" fmla="*/ 1846470 w 5819716"/>
              <a:gd name="connsiteY18" fmla="*/ 1676885 h 4965543"/>
              <a:gd name="connsiteX19" fmla="*/ 2190854 w 5819716"/>
              <a:gd name="connsiteY19" fmla="*/ 1332501 h 4965543"/>
              <a:gd name="connsiteX20" fmla="*/ 1882096 w 5819716"/>
              <a:gd name="connsiteY20" fmla="*/ 299347 h 49655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3805898 w 5819716"/>
              <a:gd name="connsiteY3" fmla="*/ 170078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80747 h 4846943"/>
              <a:gd name="connsiteX1" fmla="*/ 3140880 w 5819716"/>
              <a:gd name="connsiteY1" fmla="*/ 85745 h 4846943"/>
              <a:gd name="connsiteX2" fmla="*/ 3402137 w 5819716"/>
              <a:gd name="connsiteY2" fmla="*/ 1083271 h 4846943"/>
              <a:gd name="connsiteX3" fmla="*/ 4043405 w 5819716"/>
              <a:gd name="connsiteY3" fmla="*/ 1344529 h 4846943"/>
              <a:gd name="connsiteX4" fmla="*/ 4589670 w 5819716"/>
              <a:gd name="connsiteY4" fmla="*/ 1071397 h 4846943"/>
              <a:gd name="connsiteX5" fmla="*/ 5314065 w 5819716"/>
              <a:gd name="connsiteY5" fmla="*/ 1748290 h 4846943"/>
              <a:gd name="connsiteX6" fmla="*/ 4459041 w 5819716"/>
              <a:gd name="connsiteY6" fmla="*/ 2615189 h 4846943"/>
              <a:gd name="connsiteX7" fmla="*/ 4625296 w 5819716"/>
              <a:gd name="connsiteY7" fmla="*/ 3446462 h 4846943"/>
              <a:gd name="connsiteX8" fmla="*/ 5622823 w 5819716"/>
              <a:gd name="connsiteY8" fmla="*/ 3600841 h 4846943"/>
              <a:gd name="connsiteX9" fmla="*/ 5480319 w 5819716"/>
              <a:gd name="connsiteY9" fmla="*/ 4800249 h 4846943"/>
              <a:gd name="connsiteX10" fmla="*/ 3782148 w 5819716"/>
              <a:gd name="connsiteY10" fmla="*/ 3885849 h 4846943"/>
              <a:gd name="connsiteX11" fmla="*/ 2939000 w 5819716"/>
              <a:gd name="connsiteY11" fmla="*/ 3826472 h 4846943"/>
              <a:gd name="connsiteX12" fmla="*/ 2190854 w 5819716"/>
              <a:gd name="connsiteY12" fmla="*/ 4835875 h 4846943"/>
              <a:gd name="connsiteX13" fmla="*/ 872693 w 5819716"/>
              <a:gd name="connsiteY13" fmla="*/ 4087729 h 4846943"/>
              <a:gd name="connsiteX14" fmla="*/ 2226480 w 5819716"/>
              <a:gd name="connsiteY14" fmla="*/ 3042701 h 4846943"/>
              <a:gd name="connsiteX15" fmla="*/ 1953348 w 5819716"/>
              <a:gd name="connsiteY15" fmla="*/ 2342057 h 4846943"/>
              <a:gd name="connsiteX16" fmla="*/ 195800 w 5819716"/>
              <a:gd name="connsiteY16" fmla="*/ 2128301 h 4846943"/>
              <a:gd name="connsiteX17" fmla="*/ 373930 w 5819716"/>
              <a:gd name="connsiteY17" fmla="*/ 1237651 h 4846943"/>
              <a:gd name="connsiteX18" fmla="*/ 1846470 w 5819716"/>
              <a:gd name="connsiteY18" fmla="*/ 1558285 h 4846943"/>
              <a:gd name="connsiteX19" fmla="*/ 2190854 w 5819716"/>
              <a:gd name="connsiteY19" fmla="*/ 1213901 h 4846943"/>
              <a:gd name="connsiteX20" fmla="*/ 1882096 w 5819716"/>
              <a:gd name="connsiteY20" fmla="*/ 180747 h 4846943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314065 w 5819716"/>
              <a:gd name="connsiteY5" fmla="*/ 1742268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459041 w 5819716"/>
              <a:gd name="connsiteY6" fmla="*/ 2609167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19716"/>
              <a:gd name="connsiteY0" fmla="*/ 174725 h 4840921"/>
              <a:gd name="connsiteX1" fmla="*/ 3140880 w 5819716"/>
              <a:gd name="connsiteY1" fmla="*/ 79723 h 4840921"/>
              <a:gd name="connsiteX2" fmla="*/ 3509015 w 5819716"/>
              <a:gd name="connsiteY2" fmla="*/ 994122 h 4840921"/>
              <a:gd name="connsiteX3" fmla="*/ 4043405 w 5819716"/>
              <a:gd name="connsiteY3" fmla="*/ 1338507 h 4840921"/>
              <a:gd name="connsiteX4" fmla="*/ 4589670 w 5819716"/>
              <a:gd name="connsiteY4" fmla="*/ 1065375 h 4840921"/>
              <a:gd name="connsiteX5" fmla="*/ 5183436 w 5819716"/>
              <a:gd name="connsiteY5" fmla="*/ 2003525 h 4840921"/>
              <a:gd name="connsiteX6" fmla="*/ 4637171 w 5819716"/>
              <a:gd name="connsiteY6" fmla="*/ 2727920 h 4840921"/>
              <a:gd name="connsiteX7" fmla="*/ 4625296 w 5819716"/>
              <a:gd name="connsiteY7" fmla="*/ 3440440 h 4840921"/>
              <a:gd name="connsiteX8" fmla="*/ 5622823 w 5819716"/>
              <a:gd name="connsiteY8" fmla="*/ 3594819 h 4840921"/>
              <a:gd name="connsiteX9" fmla="*/ 5480319 w 5819716"/>
              <a:gd name="connsiteY9" fmla="*/ 4794227 h 4840921"/>
              <a:gd name="connsiteX10" fmla="*/ 3782148 w 5819716"/>
              <a:gd name="connsiteY10" fmla="*/ 3879827 h 4840921"/>
              <a:gd name="connsiteX11" fmla="*/ 2939000 w 5819716"/>
              <a:gd name="connsiteY11" fmla="*/ 3820450 h 4840921"/>
              <a:gd name="connsiteX12" fmla="*/ 2190854 w 5819716"/>
              <a:gd name="connsiteY12" fmla="*/ 4829853 h 4840921"/>
              <a:gd name="connsiteX13" fmla="*/ 872693 w 5819716"/>
              <a:gd name="connsiteY13" fmla="*/ 4081707 h 4840921"/>
              <a:gd name="connsiteX14" fmla="*/ 2226480 w 5819716"/>
              <a:gd name="connsiteY14" fmla="*/ 3036679 h 4840921"/>
              <a:gd name="connsiteX15" fmla="*/ 1953348 w 5819716"/>
              <a:gd name="connsiteY15" fmla="*/ 2336035 h 4840921"/>
              <a:gd name="connsiteX16" fmla="*/ 195800 w 5819716"/>
              <a:gd name="connsiteY16" fmla="*/ 2122279 h 4840921"/>
              <a:gd name="connsiteX17" fmla="*/ 373930 w 5819716"/>
              <a:gd name="connsiteY17" fmla="*/ 1231629 h 4840921"/>
              <a:gd name="connsiteX18" fmla="*/ 1846470 w 5819716"/>
              <a:gd name="connsiteY18" fmla="*/ 1552263 h 4840921"/>
              <a:gd name="connsiteX19" fmla="*/ 2190854 w 5819716"/>
              <a:gd name="connsiteY19" fmla="*/ 1207879 h 4840921"/>
              <a:gd name="connsiteX20" fmla="*/ 1882096 w 5819716"/>
              <a:gd name="connsiteY20" fmla="*/ 174725 h 4840921"/>
              <a:gd name="connsiteX0" fmla="*/ 1882096 w 5809832"/>
              <a:gd name="connsiteY0" fmla="*/ 174725 h 4841399"/>
              <a:gd name="connsiteX1" fmla="*/ 3140880 w 5809832"/>
              <a:gd name="connsiteY1" fmla="*/ 79723 h 4841399"/>
              <a:gd name="connsiteX2" fmla="*/ 3509015 w 5809832"/>
              <a:gd name="connsiteY2" fmla="*/ 994122 h 4841399"/>
              <a:gd name="connsiteX3" fmla="*/ 4043405 w 5809832"/>
              <a:gd name="connsiteY3" fmla="*/ 1338507 h 4841399"/>
              <a:gd name="connsiteX4" fmla="*/ 4589670 w 5809832"/>
              <a:gd name="connsiteY4" fmla="*/ 1065375 h 4841399"/>
              <a:gd name="connsiteX5" fmla="*/ 5183436 w 5809832"/>
              <a:gd name="connsiteY5" fmla="*/ 2003525 h 4841399"/>
              <a:gd name="connsiteX6" fmla="*/ 4637171 w 5809832"/>
              <a:gd name="connsiteY6" fmla="*/ 2727920 h 4841399"/>
              <a:gd name="connsiteX7" fmla="*/ 4803426 w 5809832"/>
              <a:gd name="connsiteY7" fmla="*/ 3345437 h 4841399"/>
              <a:gd name="connsiteX8" fmla="*/ 5622823 w 5809832"/>
              <a:gd name="connsiteY8" fmla="*/ 3594819 h 4841399"/>
              <a:gd name="connsiteX9" fmla="*/ 5480319 w 5809832"/>
              <a:gd name="connsiteY9" fmla="*/ 4794227 h 4841399"/>
              <a:gd name="connsiteX10" fmla="*/ 3782148 w 5809832"/>
              <a:gd name="connsiteY10" fmla="*/ 3879827 h 4841399"/>
              <a:gd name="connsiteX11" fmla="*/ 2939000 w 5809832"/>
              <a:gd name="connsiteY11" fmla="*/ 3820450 h 4841399"/>
              <a:gd name="connsiteX12" fmla="*/ 2190854 w 5809832"/>
              <a:gd name="connsiteY12" fmla="*/ 4829853 h 4841399"/>
              <a:gd name="connsiteX13" fmla="*/ 872693 w 5809832"/>
              <a:gd name="connsiteY13" fmla="*/ 4081707 h 4841399"/>
              <a:gd name="connsiteX14" fmla="*/ 2226480 w 5809832"/>
              <a:gd name="connsiteY14" fmla="*/ 3036679 h 4841399"/>
              <a:gd name="connsiteX15" fmla="*/ 1953348 w 5809832"/>
              <a:gd name="connsiteY15" fmla="*/ 2336035 h 4841399"/>
              <a:gd name="connsiteX16" fmla="*/ 195800 w 5809832"/>
              <a:gd name="connsiteY16" fmla="*/ 2122279 h 4841399"/>
              <a:gd name="connsiteX17" fmla="*/ 373930 w 5809832"/>
              <a:gd name="connsiteY17" fmla="*/ 1231629 h 4841399"/>
              <a:gd name="connsiteX18" fmla="*/ 1846470 w 5809832"/>
              <a:gd name="connsiteY18" fmla="*/ 1552263 h 4841399"/>
              <a:gd name="connsiteX19" fmla="*/ 2190854 w 5809832"/>
              <a:gd name="connsiteY19" fmla="*/ 1207879 h 4841399"/>
              <a:gd name="connsiteX20" fmla="*/ 1882096 w 5809832"/>
              <a:gd name="connsiteY20" fmla="*/ 174725 h 4841399"/>
              <a:gd name="connsiteX0" fmla="*/ 1882096 w 5704276"/>
              <a:gd name="connsiteY0" fmla="*/ 174725 h 4832827"/>
              <a:gd name="connsiteX1" fmla="*/ 3140880 w 5704276"/>
              <a:gd name="connsiteY1" fmla="*/ 79723 h 4832827"/>
              <a:gd name="connsiteX2" fmla="*/ 3509015 w 5704276"/>
              <a:gd name="connsiteY2" fmla="*/ 994122 h 4832827"/>
              <a:gd name="connsiteX3" fmla="*/ 4043405 w 5704276"/>
              <a:gd name="connsiteY3" fmla="*/ 1338507 h 4832827"/>
              <a:gd name="connsiteX4" fmla="*/ 4589670 w 5704276"/>
              <a:gd name="connsiteY4" fmla="*/ 1065375 h 4832827"/>
              <a:gd name="connsiteX5" fmla="*/ 5183436 w 5704276"/>
              <a:gd name="connsiteY5" fmla="*/ 2003525 h 4832827"/>
              <a:gd name="connsiteX6" fmla="*/ 4637171 w 5704276"/>
              <a:gd name="connsiteY6" fmla="*/ 2727920 h 4832827"/>
              <a:gd name="connsiteX7" fmla="*/ 4803426 w 5704276"/>
              <a:gd name="connsiteY7" fmla="*/ 3345437 h 4832827"/>
              <a:gd name="connsiteX8" fmla="*/ 5622823 w 5704276"/>
              <a:gd name="connsiteY8" fmla="*/ 3594819 h 4832827"/>
              <a:gd name="connsiteX9" fmla="*/ 5290314 w 5704276"/>
              <a:gd name="connsiteY9" fmla="*/ 4497344 h 4832827"/>
              <a:gd name="connsiteX10" fmla="*/ 3782148 w 5704276"/>
              <a:gd name="connsiteY10" fmla="*/ 3879827 h 4832827"/>
              <a:gd name="connsiteX11" fmla="*/ 2939000 w 5704276"/>
              <a:gd name="connsiteY11" fmla="*/ 3820450 h 4832827"/>
              <a:gd name="connsiteX12" fmla="*/ 2190854 w 5704276"/>
              <a:gd name="connsiteY12" fmla="*/ 4829853 h 4832827"/>
              <a:gd name="connsiteX13" fmla="*/ 872693 w 5704276"/>
              <a:gd name="connsiteY13" fmla="*/ 4081707 h 4832827"/>
              <a:gd name="connsiteX14" fmla="*/ 2226480 w 5704276"/>
              <a:gd name="connsiteY14" fmla="*/ 3036679 h 4832827"/>
              <a:gd name="connsiteX15" fmla="*/ 1953348 w 5704276"/>
              <a:gd name="connsiteY15" fmla="*/ 2336035 h 4832827"/>
              <a:gd name="connsiteX16" fmla="*/ 195800 w 5704276"/>
              <a:gd name="connsiteY16" fmla="*/ 2122279 h 4832827"/>
              <a:gd name="connsiteX17" fmla="*/ 373930 w 5704276"/>
              <a:gd name="connsiteY17" fmla="*/ 1231629 h 4832827"/>
              <a:gd name="connsiteX18" fmla="*/ 1846470 w 5704276"/>
              <a:gd name="connsiteY18" fmla="*/ 1552263 h 4832827"/>
              <a:gd name="connsiteX19" fmla="*/ 2190854 w 5704276"/>
              <a:gd name="connsiteY19" fmla="*/ 1207879 h 4832827"/>
              <a:gd name="connsiteX20" fmla="*/ 1882096 w 5704276"/>
              <a:gd name="connsiteY20" fmla="*/ 174725 h 4832827"/>
              <a:gd name="connsiteX0" fmla="*/ 1882096 w 5644673"/>
              <a:gd name="connsiteY0" fmla="*/ 174725 h 4832827"/>
              <a:gd name="connsiteX1" fmla="*/ 3140880 w 5644673"/>
              <a:gd name="connsiteY1" fmla="*/ 79723 h 4832827"/>
              <a:gd name="connsiteX2" fmla="*/ 3509015 w 5644673"/>
              <a:gd name="connsiteY2" fmla="*/ 994122 h 4832827"/>
              <a:gd name="connsiteX3" fmla="*/ 4043405 w 5644673"/>
              <a:gd name="connsiteY3" fmla="*/ 1338507 h 4832827"/>
              <a:gd name="connsiteX4" fmla="*/ 4589670 w 5644673"/>
              <a:gd name="connsiteY4" fmla="*/ 1065375 h 4832827"/>
              <a:gd name="connsiteX5" fmla="*/ 5183436 w 5644673"/>
              <a:gd name="connsiteY5" fmla="*/ 2003525 h 4832827"/>
              <a:gd name="connsiteX6" fmla="*/ 4637171 w 5644673"/>
              <a:gd name="connsiteY6" fmla="*/ 2727920 h 4832827"/>
              <a:gd name="connsiteX7" fmla="*/ 4803426 w 5644673"/>
              <a:gd name="connsiteY7" fmla="*/ 3345437 h 4832827"/>
              <a:gd name="connsiteX8" fmla="*/ 5622823 w 5644673"/>
              <a:gd name="connsiteY8" fmla="*/ 3594819 h 4832827"/>
              <a:gd name="connsiteX9" fmla="*/ 5290314 w 5644673"/>
              <a:gd name="connsiteY9" fmla="*/ 4497344 h 4832827"/>
              <a:gd name="connsiteX10" fmla="*/ 4055280 w 5644673"/>
              <a:gd name="connsiteY10" fmla="*/ 4176711 h 4832827"/>
              <a:gd name="connsiteX11" fmla="*/ 2939000 w 5644673"/>
              <a:gd name="connsiteY11" fmla="*/ 3820450 h 4832827"/>
              <a:gd name="connsiteX12" fmla="*/ 2190854 w 5644673"/>
              <a:gd name="connsiteY12" fmla="*/ 4829853 h 4832827"/>
              <a:gd name="connsiteX13" fmla="*/ 872693 w 5644673"/>
              <a:gd name="connsiteY13" fmla="*/ 4081707 h 4832827"/>
              <a:gd name="connsiteX14" fmla="*/ 2226480 w 5644673"/>
              <a:gd name="connsiteY14" fmla="*/ 3036679 h 4832827"/>
              <a:gd name="connsiteX15" fmla="*/ 1953348 w 5644673"/>
              <a:gd name="connsiteY15" fmla="*/ 2336035 h 4832827"/>
              <a:gd name="connsiteX16" fmla="*/ 195800 w 5644673"/>
              <a:gd name="connsiteY16" fmla="*/ 2122279 h 4832827"/>
              <a:gd name="connsiteX17" fmla="*/ 373930 w 5644673"/>
              <a:gd name="connsiteY17" fmla="*/ 1231629 h 4832827"/>
              <a:gd name="connsiteX18" fmla="*/ 1846470 w 5644673"/>
              <a:gd name="connsiteY18" fmla="*/ 1552263 h 4832827"/>
              <a:gd name="connsiteX19" fmla="*/ 2190854 w 5644673"/>
              <a:gd name="connsiteY19" fmla="*/ 1207879 h 4832827"/>
              <a:gd name="connsiteX20" fmla="*/ 1882096 w 5644673"/>
              <a:gd name="connsiteY20" fmla="*/ 174725 h 4832827"/>
              <a:gd name="connsiteX0" fmla="*/ 1882096 w 5644673"/>
              <a:gd name="connsiteY0" fmla="*/ 174725 h 4829871"/>
              <a:gd name="connsiteX1" fmla="*/ 3140880 w 5644673"/>
              <a:gd name="connsiteY1" fmla="*/ 79723 h 4829871"/>
              <a:gd name="connsiteX2" fmla="*/ 3509015 w 5644673"/>
              <a:gd name="connsiteY2" fmla="*/ 994122 h 4829871"/>
              <a:gd name="connsiteX3" fmla="*/ 4043405 w 5644673"/>
              <a:gd name="connsiteY3" fmla="*/ 1338507 h 4829871"/>
              <a:gd name="connsiteX4" fmla="*/ 4589670 w 5644673"/>
              <a:gd name="connsiteY4" fmla="*/ 1065375 h 4829871"/>
              <a:gd name="connsiteX5" fmla="*/ 5183436 w 5644673"/>
              <a:gd name="connsiteY5" fmla="*/ 2003525 h 4829871"/>
              <a:gd name="connsiteX6" fmla="*/ 4637171 w 5644673"/>
              <a:gd name="connsiteY6" fmla="*/ 2727920 h 4829871"/>
              <a:gd name="connsiteX7" fmla="*/ 4803426 w 5644673"/>
              <a:gd name="connsiteY7" fmla="*/ 3345437 h 4829871"/>
              <a:gd name="connsiteX8" fmla="*/ 5622823 w 5644673"/>
              <a:gd name="connsiteY8" fmla="*/ 3594819 h 4829871"/>
              <a:gd name="connsiteX9" fmla="*/ 5290314 w 5644673"/>
              <a:gd name="connsiteY9" fmla="*/ 4497344 h 4829871"/>
              <a:gd name="connsiteX10" fmla="*/ 4055280 w 5644673"/>
              <a:gd name="connsiteY10" fmla="*/ 4176711 h 4829871"/>
              <a:gd name="connsiteX11" fmla="*/ 3140881 w 5644673"/>
              <a:gd name="connsiteY11" fmla="*/ 4105458 h 4829871"/>
              <a:gd name="connsiteX12" fmla="*/ 2190854 w 5644673"/>
              <a:gd name="connsiteY12" fmla="*/ 4829853 h 4829871"/>
              <a:gd name="connsiteX13" fmla="*/ 872693 w 5644673"/>
              <a:gd name="connsiteY13" fmla="*/ 4081707 h 4829871"/>
              <a:gd name="connsiteX14" fmla="*/ 2226480 w 5644673"/>
              <a:gd name="connsiteY14" fmla="*/ 3036679 h 4829871"/>
              <a:gd name="connsiteX15" fmla="*/ 1953348 w 5644673"/>
              <a:gd name="connsiteY15" fmla="*/ 2336035 h 4829871"/>
              <a:gd name="connsiteX16" fmla="*/ 195800 w 5644673"/>
              <a:gd name="connsiteY16" fmla="*/ 2122279 h 4829871"/>
              <a:gd name="connsiteX17" fmla="*/ 373930 w 5644673"/>
              <a:gd name="connsiteY17" fmla="*/ 1231629 h 4829871"/>
              <a:gd name="connsiteX18" fmla="*/ 1846470 w 5644673"/>
              <a:gd name="connsiteY18" fmla="*/ 1552263 h 4829871"/>
              <a:gd name="connsiteX19" fmla="*/ 2190854 w 5644673"/>
              <a:gd name="connsiteY19" fmla="*/ 1207879 h 4829871"/>
              <a:gd name="connsiteX20" fmla="*/ 1882096 w 5644673"/>
              <a:gd name="connsiteY20" fmla="*/ 174725 h 4829871"/>
              <a:gd name="connsiteX0" fmla="*/ 1882096 w 5644673"/>
              <a:gd name="connsiteY0" fmla="*/ 174725 h 4835290"/>
              <a:gd name="connsiteX1" fmla="*/ 3140880 w 5644673"/>
              <a:gd name="connsiteY1" fmla="*/ 79723 h 4835290"/>
              <a:gd name="connsiteX2" fmla="*/ 3509015 w 5644673"/>
              <a:gd name="connsiteY2" fmla="*/ 994122 h 4835290"/>
              <a:gd name="connsiteX3" fmla="*/ 4043405 w 5644673"/>
              <a:gd name="connsiteY3" fmla="*/ 1338507 h 4835290"/>
              <a:gd name="connsiteX4" fmla="*/ 4589670 w 5644673"/>
              <a:gd name="connsiteY4" fmla="*/ 1065375 h 4835290"/>
              <a:gd name="connsiteX5" fmla="*/ 5183436 w 5644673"/>
              <a:gd name="connsiteY5" fmla="*/ 2003525 h 4835290"/>
              <a:gd name="connsiteX6" fmla="*/ 4637171 w 5644673"/>
              <a:gd name="connsiteY6" fmla="*/ 2727920 h 4835290"/>
              <a:gd name="connsiteX7" fmla="*/ 4803426 w 5644673"/>
              <a:gd name="connsiteY7" fmla="*/ 3345437 h 4835290"/>
              <a:gd name="connsiteX8" fmla="*/ 5622823 w 5644673"/>
              <a:gd name="connsiteY8" fmla="*/ 3594819 h 4835290"/>
              <a:gd name="connsiteX9" fmla="*/ 5290314 w 5644673"/>
              <a:gd name="connsiteY9" fmla="*/ 4497344 h 4835290"/>
              <a:gd name="connsiteX10" fmla="*/ 4055280 w 5644673"/>
              <a:gd name="connsiteY10" fmla="*/ 4176711 h 4835290"/>
              <a:gd name="connsiteX11" fmla="*/ 3140881 w 5644673"/>
              <a:gd name="connsiteY11" fmla="*/ 4105458 h 4835290"/>
              <a:gd name="connsiteX12" fmla="*/ 2190854 w 5644673"/>
              <a:gd name="connsiteY12" fmla="*/ 4829853 h 4835290"/>
              <a:gd name="connsiteX13" fmla="*/ 1822719 w 5644673"/>
              <a:gd name="connsiteY13" fmla="*/ 3666071 h 4835290"/>
              <a:gd name="connsiteX14" fmla="*/ 2226480 w 5644673"/>
              <a:gd name="connsiteY14" fmla="*/ 3036679 h 4835290"/>
              <a:gd name="connsiteX15" fmla="*/ 1953348 w 5644673"/>
              <a:gd name="connsiteY15" fmla="*/ 2336035 h 4835290"/>
              <a:gd name="connsiteX16" fmla="*/ 195800 w 5644673"/>
              <a:gd name="connsiteY16" fmla="*/ 2122279 h 4835290"/>
              <a:gd name="connsiteX17" fmla="*/ 373930 w 5644673"/>
              <a:gd name="connsiteY17" fmla="*/ 1231629 h 4835290"/>
              <a:gd name="connsiteX18" fmla="*/ 1846470 w 5644673"/>
              <a:gd name="connsiteY18" fmla="*/ 1552263 h 4835290"/>
              <a:gd name="connsiteX19" fmla="*/ 2190854 w 5644673"/>
              <a:gd name="connsiteY19" fmla="*/ 1207879 h 4835290"/>
              <a:gd name="connsiteX20" fmla="*/ 1882096 w 5644673"/>
              <a:gd name="connsiteY20" fmla="*/ 174725 h 4835290"/>
              <a:gd name="connsiteX0" fmla="*/ 1573490 w 5336067"/>
              <a:gd name="connsiteY0" fmla="*/ 174725 h 4835290"/>
              <a:gd name="connsiteX1" fmla="*/ 2832274 w 5336067"/>
              <a:gd name="connsiteY1" fmla="*/ 79723 h 4835290"/>
              <a:gd name="connsiteX2" fmla="*/ 3200409 w 5336067"/>
              <a:gd name="connsiteY2" fmla="*/ 994122 h 4835290"/>
              <a:gd name="connsiteX3" fmla="*/ 3734799 w 5336067"/>
              <a:gd name="connsiteY3" fmla="*/ 1338507 h 4835290"/>
              <a:gd name="connsiteX4" fmla="*/ 4281064 w 5336067"/>
              <a:gd name="connsiteY4" fmla="*/ 1065375 h 4835290"/>
              <a:gd name="connsiteX5" fmla="*/ 4874830 w 5336067"/>
              <a:gd name="connsiteY5" fmla="*/ 2003525 h 4835290"/>
              <a:gd name="connsiteX6" fmla="*/ 4328565 w 5336067"/>
              <a:gd name="connsiteY6" fmla="*/ 2727920 h 4835290"/>
              <a:gd name="connsiteX7" fmla="*/ 4494820 w 5336067"/>
              <a:gd name="connsiteY7" fmla="*/ 3345437 h 4835290"/>
              <a:gd name="connsiteX8" fmla="*/ 5314217 w 5336067"/>
              <a:gd name="connsiteY8" fmla="*/ 3594819 h 4835290"/>
              <a:gd name="connsiteX9" fmla="*/ 4981708 w 5336067"/>
              <a:gd name="connsiteY9" fmla="*/ 4497344 h 4835290"/>
              <a:gd name="connsiteX10" fmla="*/ 3746674 w 5336067"/>
              <a:gd name="connsiteY10" fmla="*/ 4176711 h 4835290"/>
              <a:gd name="connsiteX11" fmla="*/ 2832275 w 5336067"/>
              <a:gd name="connsiteY11" fmla="*/ 4105458 h 4835290"/>
              <a:gd name="connsiteX12" fmla="*/ 1882248 w 5336067"/>
              <a:gd name="connsiteY12" fmla="*/ 4829853 h 4835290"/>
              <a:gd name="connsiteX13" fmla="*/ 1514113 w 5336067"/>
              <a:gd name="connsiteY13" fmla="*/ 3666071 h 4835290"/>
              <a:gd name="connsiteX14" fmla="*/ 1917874 w 5336067"/>
              <a:gd name="connsiteY14" fmla="*/ 3036679 h 4835290"/>
              <a:gd name="connsiteX15" fmla="*/ 1644742 w 5336067"/>
              <a:gd name="connsiteY15" fmla="*/ 2336035 h 4835290"/>
              <a:gd name="connsiteX16" fmla="*/ 397833 w 5336067"/>
              <a:gd name="connsiteY16" fmla="*/ 2407286 h 4835290"/>
              <a:gd name="connsiteX17" fmla="*/ 65324 w 5336067"/>
              <a:gd name="connsiteY17" fmla="*/ 1231629 h 4835290"/>
              <a:gd name="connsiteX18" fmla="*/ 1537864 w 5336067"/>
              <a:gd name="connsiteY18" fmla="*/ 1552263 h 4835290"/>
              <a:gd name="connsiteX19" fmla="*/ 1882248 w 5336067"/>
              <a:gd name="connsiteY19" fmla="*/ 1207879 h 4835290"/>
              <a:gd name="connsiteX20" fmla="*/ 1573490 w 5336067"/>
              <a:gd name="connsiteY20" fmla="*/ 174725 h 4835290"/>
              <a:gd name="connsiteX0" fmla="*/ 1271030 w 5033607"/>
              <a:gd name="connsiteY0" fmla="*/ 174725 h 4835290"/>
              <a:gd name="connsiteX1" fmla="*/ 2529814 w 5033607"/>
              <a:gd name="connsiteY1" fmla="*/ 79723 h 4835290"/>
              <a:gd name="connsiteX2" fmla="*/ 2897949 w 5033607"/>
              <a:gd name="connsiteY2" fmla="*/ 994122 h 4835290"/>
              <a:gd name="connsiteX3" fmla="*/ 3432339 w 5033607"/>
              <a:gd name="connsiteY3" fmla="*/ 1338507 h 4835290"/>
              <a:gd name="connsiteX4" fmla="*/ 3978604 w 5033607"/>
              <a:gd name="connsiteY4" fmla="*/ 1065375 h 4835290"/>
              <a:gd name="connsiteX5" fmla="*/ 4572370 w 5033607"/>
              <a:gd name="connsiteY5" fmla="*/ 2003525 h 4835290"/>
              <a:gd name="connsiteX6" fmla="*/ 4026105 w 5033607"/>
              <a:gd name="connsiteY6" fmla="*/ 2727920 h 4835290"/>
              <a:gd name="connsiteX7" fmla="*/ 4192360 w 5033607"/>
              <a:gd name="connsiteY7" fmla="*/ 3345437 h 4835290"/>
              <a:gd name="connsiteX8" fmla="*/ 5011757 w 5033607"/>
              <a:gd name="connsiteY8" fmla="*/ 3594819 h 4835290"/>
              <a:gd name="connsiteX9" fmla="*/ 4679248 w 5033607"/>
              <a:gd name="connsiteY9" fmla="*/ 4497344 h 4835290"/>
              <a:gd name="connsiteX10" fmla="*/ 3444214 w 5033607"/>
              <a:gd name="connsiteY10" fmla="*/ 4176711 h 4835290"/>
              <a:gd name="connsiteX11" fmla="*/ 2529815 w 5033607"/>
              <a:gd name="connsiteY11" fmla="*/ 4105458 h 4835290"/>
              <a:gd name="connsiteX12" fmla="*/ 1579788 w 5033607"/>
              <a:gd name="connsiteY12" fmla="*/ 4829853 h 4835290"/>
              <a:gd name="connsiteX13" fmla="*/ 1211653 w 5033607"/>
              <a:gd name="connsiteY13" fmla="*/ 3666071 h 4835290"/>
              <a:gd name="connsiteX14" fmla="*/ 1615414 w 5033607"/>
              <a:gd name="connsiteY14" fmla="*/ 3036679 h 4835290"/>
              <a:gd name="connsiteX15" fmla="*/ 1342282 w 5033607"/>
              <a:gd name="connsiteY15" fmla="*/ 2336035 h 4835290"/>
              <a:gd name="connsiteX16" fmla="*/ 95373 w 5033607"/>
              <a:gd name="connsiteY16" fmla="*/ 2407286 h 4835290"/>
              <a:gd name="connsiteX17" fmla="*/ 214126 w 5033607"/>
              <a:gd name="connsiteY17" fmla="*/ 1326632 h 4835290"/>
              <a:gd name="connsiteX18" fmla="*/ 1235404 w 5033607"/>
              <a:gd name="connsiteY18" fmla="*/ 1552263 h 4835290"/>
              <a:gd name="connsiteX19" fmla="*/ 1579788 w 5033607"/>
              <a:gd name="connsiteY19" fmla="*/ 1207879 h 4835290"/>
              <a:gd name="connsiteX20" fmla="*/ 1271030 w 5033607"/>
              <a:gd name="connsiteY20" fmla="*/ 174725 h 4835290"/>
              <a:gd name="connsiteX0" fmla="*/ 1263184 w 5025761"/>
              <a:gd name="connsiteY0" fmla="*/ 174725 h 4835290"/>
              <a:gd name="connsiteX1" fmla="*/ 2521968 w 5025761"/>
              <a:gd name="connsiteY1" fmla="*/ 79723 h 4835290"/>
              <a:gd name="connsiteX2" fmla="*/ 2890103 w 5025761"/>
              <a:gd name="connsiteY2" fmla="*/ 994122 h 4835290"/>
              <a:gd name="connsiteX3" fmla="*/ 3424493 w 5025761"/>
              <a:gd name="connsiteY3" fmla="*/ 1338507 h 4835290"/>
              <a:gd name="connsiteX4" fmla="*/ 3970758 w 5025761"/>
              <a:gd name="connsiteY4" fmla="*/ 1065375 h 4835290"/>
              <a:gd name="connsiteX5" fmla="*/ 4564524 w 5025761"/>
              <a:gd name="connsiteY5" fmla="*/ 2003525 h 4835290"/>
              <a:gd name="connsiteX6" fmla="*/ 4018259 w 5025761"/>
              <a:gd name="connsiteY6" fmla="*/ 2727920 h 4835290"/>
              <a:gd name="connsiteX7" fmla="*/ 4184514 w 5025761"/>
              <a:gd name="connsiteY7" fmla="*/ 3345437 h 4835290"/>
              <a:gd name="connsiteX8" fmla="*/ 5003911 w 5025761"/>
              <a:gd name="connsiteY8" fmla="*/ 3594819 h 4835290"/>
              <a:gd name="connsiteX9" fmla="*/ 4671402 w 5025761"/>
              <a:gd name="connsiteY9" fmla="*/ 4497344 h 4835290"/>
              <a:gd name="connsiteX10" fmla="*/ 3436368 w 5025761"/>
              <a:gd name="connsiteY10" fmla="*/ 4176711 h 4835290"/>
              <a:gd name="connsiteX11" fmla="*/ 2521969 w 5025761"/>
              <a:gd name="connsiteY11" fmla="*/ 4105458 h 4835290"/>
              <a:gd name="connsiteX12" fmla="*/ 1571942 w 5025761"/>
              <a:gd name="connsiteY12" fmla="*/ 4829853 h 4835290"/>
              <a:gd name="connsiteX13" fmla="*/ 1203807 w 5025761"/>
              <a:gd name="connsiteY13" fmla="*/ 3666071 h 4835290"/>
              <a:gd name="connsiteX14" fmla="*/ 1607568 w 5025761"/>
              <a:gd name="connsiteY14" fmla="*/ 3036679 h 4835290"/>
              <a:gd name="connsiteX15" fmla="*/ 1334436 w 5025761"/>
              <a:gd name="connsiteY15" fmla="*/ 2336035 h 4835290"/>
              <a:gd name="connsiteX16" fmla="*/ 87527 w 5025761"/>
              <a:gd name="connsiteY16" fmla="*/ 2407286 h 4835290"/>
              <a:gd name="connsiteX17" fmla="*/ 206280 w 5025761"/>
              <a:gd name="connsiteY17" fmla="*/ 1326632 h 4835290"/>
              <a:gd name="connsiteX18" fmla="*/ 1025678 w 5025761"/>
              <a:gd name="connsiteY18" fmla="*/ 1350383 h 4835290"/>
              <a:gd name="connsiteX19" fmla="*/ 1571942 w 5025761"/>
              <a:gd name="connsiteY19" fmla="*/ 1207879 h 4835290"/>
              <a:gd name="connsiteX20" fmla="*/ 1263184 w 5025761"/>
              <a:gd name="connsiteY20" fmla="*/ 174725 h 4835290"/>
              <a:gd name="connsiteX0" fmla="*/ 1263184 w 5025761"/>
              <a:gd name="connsiteY0" fmla="*/ 164292 h 4824857"/>
              <a:gd name="connsiteX1" fmla="*/ 2521968 w 5025761"/>
              <a:gd name="connsiteY1" fmla="*/ 69290 h 4824857"/>
              <a:gd name="connsiteX2" fmla="*/ 2890103 w 5025761"/>
              <a:gd name="connsiteY2" fmla="*/ 983689 h 4824857"/>
              <a:gd name="connsiteX3" fmla="*/ 3424493 w 5025761"/>
              <a:gd name="connsiteY3" fmla="*/ 1328074 h 4824857"/>
              <a:gd name="connsiteX4" fmla="*/ 3970758 w 5025761"/>
              <a:gd name="connsiteY4" fmla="*/ 1054942 h 4824857"/>
              <a:gd name="connsiteX5" fmla="*/ 4564524 w 5025761"/>
              <a:gd name="connsiteY5" fmla="*/ 1993092 h 4824857"/>
              <a:gd name="connsiteX6" fmla="*/ 4018259 w 5025761"/>
              <a:gd name="connsiteY6" fmla="*/ 2717487 h 4824857"/>
              <a:gd name="connsiteX7" fmla="*/ 4184514 w 5025761"/>
              <a:gd name="connsiteY7" fmla="*/ 3335004 h 4824857"/>
              <a:gd name="connsiteX8" fmla="*/ 5003911 w 5025761"/>
              <a:gd name="connsiteY8" fmla="*/ 3584386 h 4824857"/>
              <a:gd name="connsiteX9" fmla="*/ 4671402 w 5025761"/>
              <a:gd name="connsiteY9" fmla="*/ 4486911 h 4824857"/>
              <a:gd name="connsiteX10" fmla="*/ 3436368 w 5025761"/>
              <a:gd name="connsiteY10" fmla="*/ 4166278 h 4824857"/>
              <a:gd name="connsiteX11" fmla="*/ 2521969 w 5025761"/>
              <a:gd name="connsiteY11" fmla="*/ 4095025 h 4824857"/>
              <a:gd name="connsiteX12" fmla="*/ 1571942 w 5025761"/>
              <a:gd name="connsiteY12" fmla="*/ 4819420 h 4824857"/>
              <a:gd name="connsiteX13" fmla="*/ 1203807 w 5025761"/>
              <a:gd name="connsiteY13" fmla="*/ 3655638 h 4824857"/>
              <a:gd name="connsiteX14" fmla="*/ 1607568 w 5025761"/>
              <a:gd name="connsiteY14" fmla="*/ 3026246 h 4824857"/>
              <a:gd name="connsiteX15" fmla="*/ 1334436 w 5025761"/>
              <a:gd name="connsiteY15" fmla="*/ 2325602 h 4824857"/>
              <a:gd name="connsiteX16" fmla="*/ 87527 w 5025761"/>
              <a:gd name="connsiteY16" fmla="*/ 2396853 h 4824857"/>
              <a:gd name="connsiteX17" fmla="*/ 206280 w 5025761"/>
              <a:gd name="connsiteY17" fmla="*/ 1316199 h 4824857"/>
              <a:gd name="connsiteX18" fmla="*/ 1025678 w 5025761"/>
              <a:gd name="connsiteY18" fmla="*/ 1339950 h 4824857"/>
              <a:gd name="connsiteX19" fmla="*/ 1275059 w 5025761"/>
              <a:gd name="connsiteY19" fmla="*/ 959940 h 4824857"/>
              <a:gd name="connsiteX20" fmla="*/ 1263184 w 5025761"/>
              <a:gd name="connsiteY20" fmla="*/ 164292 h 4824857"/>
              <a:gd name="connsiteX0" fmla="*/ 1465065 w 5025761"/>
              <a:gd name="connsiteY0" fmla="*/ 241485 h 4795172"/>
              <a:gd name="connsiteX1" fmla="*/ 2521968 w 5025761"/>
              <a:gd name="connsiteY1" fmla="*/ 39605 h 4795172"/>
              <a:gd name="connsiteX2" fmla="*/ 2890103 w 5025761"/>
              <a:gd name="connsiteY2" fmla="*/ 954004 h 4795172"/>
              <a:gd name="connsiteX3" fmla="*/ 3424493 w 5025761"/>
              <a:gd name="connsiteY3" fmla="*/ 1298389 h 4795172"/>
              <a:gd name="connsiteX4" fmla="*/ 3970758 w 5025761"/>
              <a:gd name="connsiteY4" fmla="*/ 1025257 h 4795172"/>
              <a:gd name="connsiteX5" fmla="*/ 4564524 w 5025761"/>
              <a:gd name="connsiteY5" fmla="*/ 1963407 h 4795172"/>
              <a:gd name="connsiteX6" fmla="*/ 4018259 w 5025761"/>
              <a:gd name="connsiteY6" fmla="*/ 2687802 h 4795172"/>
              <a:gd name="connsiteX7" fmla="*/ 4184514 w 5025761"/>
              <a:gd name="connsiteY7" fmla="*/ 3305319 h 4795172"/>
              <a:gd name="connsiteX8" fmla="*/ 5003911 w 5025761"/>
              <a:gd name="connsiteY8" fmla="*/ 3554701 h 4795172"/>
              <a:gd name="connsiteX9" fmla="*/ 4671402 w 5025761"/>
              <a:gd name="connsiteY9" fmla="*/ 4457226 h 4795172"/>
              <a:gd name="connsiteX10" fmla="*/ 3436368 w 5025761"/>
              <a:gd name="connsiteY10" fmla="*/ 4136593 h 4795172"/>
              <a:gd name="connsiteX11" fmla="*/ 2521969 w 5025761"/>
              <a:gd name="connsiteY11" fmla="*/ 4065340 h 4795172"/>
              <a:gd name="connsiteX12" fmla="*/ 1571942 w 5025761"/>
              <a:gd name="connsiteY12" fmla="*/ 4789735 h 4795172"/>
              <a:gd name="connsiteX13" fmla="*/ 1203807 w 5025761"/>
              <a:gd name="connsiteY13" fmla="*/ 3625953 h 4795172"/>
              <a:gd name="connsiteX14" fmla="*/ 1607568 w 5025761"/>
              <a:gd name="connsiteY14" fmla="*/ 2996561 h 4795172"/>
              <a:gd name="connsiteX15" fmla="*/ 1334436 w 5025761"/>
              <a:gd name="connsiteY15" fmla="*/ 2295917 h 4795172"/>
              <a:gd name="connsiteX16" fmla="*/ 87527 w 5025761"/>
              <a:gd name="connsiteY16" fmla="*/ 2367168 h 4795172"/>
              <a:gd name="connsiteX17" fmla="*/ 206280 w 5025761"/>
              <a:gd name="connsiteY17" fmla="*/ 1286514 h 4795172"/>
              <a:gd name="connsiteX18" fmla="*/ 1025678 w 5025761"/>
              <a:gd name="connsiteY18" fmla="*/ 1310265 h 4795172"/>
              <a:gd name="connsiteX19" fmla="*/ 1275059 w 5025761"/>
              <a:gd name="connsiteY19" fmla="*/ 930255 h 4795172"/>
              <a:gd name="connsiteX20" fmla="*/ 1465065 w 5025761"/>
              <a:gd name="connsiteY20" fmla="*/ 241485 h 4795172"/>
              <a:gd name="connsiteX0" fmla="*/ 1465065 w 5025761"/>
              <a:gd name="connsiteY0" fmla="*/ 170947 h 4724634"/>
              <a:gd name="connsiteX1" fmla="*/ 2379464 w 5025761"/>
              <a:gd name="connsiteY1" fmla="*/ 52194 h 4724634"/>
              <a:gd name="connsiteX2" fmla="*/ 2890103 w 5025761"/>
              <a:gd name="connsiteY2" fmla="*/ 883466 h 4724634"/>
              <a:gd name="connsiteX3" fmla="*/ 3424493 w 5025761"/>
              <a:gd name="connsiteY3" fmla="*/ 1227851 h 4724634"/>
              <a:gd name="connsiteX4" fmla="*/ 3970758 w 5025761"/>
              <a:gd name="connsiteY4" fmla="*/ 954719 h 4724634"/>
              <a:gd name="connsiteX5" fmla="*/ 4564524 w 5025761"/>
              <a:gd name="connsiteY5" fmla="*/ 1892869 h 4724634"/>
              <a:gd name="connsiteX6" fmla="*/ 4018259 w 5025761"/>
              <a:gd name="connsiteY6" fmla="*/ 2617264 h 4724634"/>
              <a:gd name="connsiteX7" fmla="*/ 4184514 w 5025761"/>
              <a:gd name="connsiteY7" fmla="*/ 3234781 h 4724634"/>
              <a:gd name="connsiteX8" fmla="*/ 5003911 w 5025761"/>
              <a:gd name="connsiteY8" fmla="*/ 3484163 h 4724634"/>
              <a:gd name="connsiteX9" fmla="*/ 4671402 w 5025761"/>
              <a:gd name="connsiteY9" fmla="*/ 4386688 h 4724634"/>
              <a:gd name="connsiteX10" fmla="*/ 3436368 w 5025761"/>
              <a:gd name="connsiteY10" fmla="*/ 4066055 h 4724634"/>
              <a:gd name="connsiteX11" fmla="*/ 2521969 w 5025761"/>
              <a:gd name="connsiteY11" fmla="*/ 3994802 h 4724634"/>
              <a:gd name="connsiteX12" fmla="*/ 1571942 w 5025761"/>
              <a:gd name="connsiteY12" fmla="*/ 4719197 h 4724634"/>
              <a:gd name="connsiteX13" fmla="*/ 1203807 w 5025761"/>
              <a:gd name="connsiteY13" fmla="*/ 3555415 h 4724634"/>
              <a:gd name="connsiteX14" fmla="*/ 1607568 w 5025761"/>
              <a:gd name="connsiteY14" fmla="*/ 2926023 h 4724634"/>
              <a:gd name="connsiteX15" fmla="*/ 1334436 w 5025761"/>
              <a:gd name="connsiteY15" fmla="*/ 2225379 h 4724634"/>
              <a:gd name="connsiteX16" fmla="*/ 87527 w 5025761"/>
              <a:gd name="connsiteY16" fmla="*/ 2296630 h 4724634"/>
              <a:gd name="connsiteX17" fmla="*/ 206280 w 5025761"/>
              <a:gd name="connsiteY17" fmla="*/ 1215976 h 4724634"/>
              <a:gd name="connsiteX18" fmla="*/ 1025678 w 5025761"/>
              <a:gd name="connsiteY18" fmla="*/ 1239727 h 4724634"/>
              <a:gd name="connsiteX19" fmla="*/ 1275059 w 5025761"/>
              <a:gd name="connsiteY19" fmla="*/ 859717 h 4724634"/>
              <a:gd name="connsiteX20" fmla="*/ 1465065 w 5025761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601411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4634"/>
              <a:gd name="connsiteX1" fmla="*/ 2373307 w 5019604"/>
              <a:gd name="connsiteY1" fmla="*/ 52194 h 4724634"/>
              <a:gd name="connsiteX2" fmla="*/ 2883946 w 5019604"/>
              <a:gd name="connsiteY2" fmla="*/ 883466 h 4724634"/>
              <a:gd name="connsiteX3" fmla="*/ 3418336 w 5019604"/>
              <a:gd name="connsiteY3" fmla="*/ 1227851 h 4724634"/>
              <a:gd name="connsiteX4" fmla="*/ 3964601 w 5019604"/>
              <a:gd name="connsiteY4" fmla="*/ 954719 h 4724634"/>
              <a:gd name="connsiteX5" fmla="*/ 4558367 w 5019604"/>
              <a:gd name="connsiteY5" fmla="*/ 1892869 h 4724634"/>
              <a:gd name="connsiteX6" fmla="*/ 4012102 w 5019604"/>
              <a:gd name="connsiteY6" fmla="*/ 2617264 h 4724634"/>
              <a:gd name="connsiteX7" fmla="*/ 4178357 w 5019604"/>
              <a:gd name="connsiteY7" fmla="*/ 3234781 h 4724634"/>
              <a:gd name="connsiteX8" fmla="*/ 4997754 w 5019604"/>
              <a:gd name="connsiteY8" fmla="*/ 3484163 h 4724634"/>
              <a:gd name="connsiteX9" fmla="*/ 4665245 w 5019604"/>
              <a:gd name="connsiteY9" fmla="*/ 4386688 h 4724634"/>
              <a:gd name="connsiteX10" fmla="*/ 3430211 w 5019604"/>
              <a:gd name="connsiteY10" fmla="*/ 4066055 h 4724634"/>
              <a:gd name="connsiteX11" fmla="*/ 2515812 w 5019604"/>
              <a:gd name="connsiteY11" fmla="*/ 3994802 h 4724634"/>
              <a:gd name="connsiteX12" fmla="*/ 1565785 w 5019604"/>
              <a:gd name="connsiteY12" fmla="*/ 4719197 h 4724634"/>
              <a:gd name="connsiteX13" fmla="*/ 1197650 w 5019604"/>
              <a:gd name="connsiteY13" fmla="*/ 3555415 h 4724634"/>
              <a:gd name="connsiteX14" fmla="*/ 1411405 w 5019604"/>
              <a:gd name="connsiteY14" fmla="*/ 2926023 h 4724634"/>
              <a:gd name="connsiteX15" fmla="*/ 1245152 w 5019604"/>
              <a:gd name="connsiteY15" fmla="*/ 2439134 h 4724634"/>
              <a:gd name="connsiteX16" fmla="*/ 81370 w 5019604"/>
              <a:gd name="connsiteY16" fmla="*/ 2296630 h 4724634"/>
              <a:gd name="connsiteX17" fmla="*/ 200123 w 5019604"/>
              <a:gd name="connsiteY17" fmla="*/ 1215976 h 4724634"/>
              <a:gd name="connsiteX18" fmla="*/ 1019521 w 5019604"/>
              <a:gd name="connsiteY18" fmla="*/ 1239727 h 4724634"/>
              <a:gd name="connsiteX19" fmla="*/ 1268902 w 5019604"/>
              <a:gd name="connsiteY19" fmla="*/ 859717 h 4724634"/>
              <a:gd name="connsiteX20" fmla="*/ 1458908 w 5019604"/>
              <a:gd name="connsiteY20" fmla="*/ 170947 h 4724634"/>
              <a:gd name="connsiteX0" fmla="*/ 1458908 w 5019604"/>
              <a:gd name="connsiteY0" fmla="*/ 170947 h 4721259"/>
              <a:gd name="connsiteX1" fmla="*/ 2373307 w 5019604"/>
              <a:gd name="connsiteY1" fmla="*/ 52194 h 4721259"/>
              <a:gd name="connsiteX2" fmla="*/ 2883946 w 5019604"/>
              <a:gd name="connsiteY2" fmla="*/ 883466 h 4721259"/>
              <a:gd name="connsiteX3" fmla="*/ 3418336 w 5019604"/>
              <a:gd name="connsiteY3" fmla="*/ 1227851 h 4721259"/>
              <a:gd name="connsiteX4" fmla="*/ 3964601 w 5019604"/>
              <a:gd name="connsiteY4" fmla="*/ 954719 h 4721259"/>
              <a:gd name="connsiteX5" fmla="*/ 4558367 w 5019604"/>
              <a:gd name="connsiteY5" fmla="*/ 1892869 h 4721259"/>
              <a:gd name="connsiteX6" fmla="*/ 4012102 w 5019604"/>
              <a:gd name="connsiteY6" fmla="*/ 2617264 h 4721259"/>
              <a:gd name="connsiteX7" fmla="*/ 4178357 w 5019604"/>
              <a:gd name="connsiteY7" fmla="*/ 3234781 h 4721259"/>
              <a:gd name="connsiteX8" fmla="*/ 4997754 w 5019604"/>
              <a:gd name="connsiteY8" fmla="*/ 3484163 h 4721259"/>
              <a:gd name="connsiteX9" fmla="*/ 4665245 w 5019604"/>
              <a:gd name="connsiteY9" fmla="*/ 4386688 h 4721259"/>
              <a:gd name="connsiteX10" fmla="*/ 3430211 w 5019604"/>
              <a:gd name="connsiteY10" fmla="*/ 4066055 h 4721259"/>
              <a:gd name="connsiteX11" fmla="*/ 2515812 w 5019604"/>
              <a:gd name="connsiteY11" fmla="*/ 3994802 h 4721259"/>
              <a:gd name="connsiteX12" fmla="*/ 1565785 w 5019604"/>
              <a:gd name="connsiteY12" fmla="*/ 4719197 h 4721259"/>
              <a:gd name="connsiteX13" fmla="*/ 1007644 w 5019604"/>
              <a:gd name="connsiteY13" fmla="*/ 3733545 h 4721259"/>
              <a:gd name="connsiteX14" fmla="*/ 1411405 w 5019604"/>
              <a:gd name="connsiteY14" fmla="*/ 2926023 h 4721259"/>
              <a:gd name="connsiteX15" fmla="*/ 1245152 w 5019604"/>
              <a:gd name="connsiteY15" fmla="*/ 2439134 h 4721259"/>
              <a:gd name="connsiteX16" fmla="*/ 81370 w 5019604"/>
              <a:gd name="connsiteY16" fmla="*/ 2296630 h 4721259"/>
              <a:gd name="connsiteX17" fmla="*/ 200123 w 5019604"/>
              <a:gd name="connsiteY17" fmla="*/ 1215976 h 4721259"/>
              <a:gd name="connsiteX18" fmla="*/ 1019521 w 5019604"/>
              <a:gd name="connsiteY18" fmla="*/ 1239727 h 4721259"/>
              <a:gd name="connsiteX19" fmla="*/ 1268902 w 5019604"/>
              <a:gd name="connsiteY19" fmla="*/ 859717 h 4721259"/>
              <a:gd name="connsiteX20" fmla="*/ 1458908 w 5019604"/>
              <a:gd name="connsiteY20" fmla="*/ 170947 h 4721259"/>
              <a:gd name="connsiteX0" fmla="*/ 1458908 w 5019604"/>
              <a:gd name="connsiteY0" fmla="*/ 170947 h 4403464"/>
              <a:gd name="connsiteX1" fmla="*/ 2373307 w 5019604"/>
              <a:gd name="connsiteY1" fmla="*/ 52194 h 4403464"/>
              <a:gd name="connsiteX2" fmla="*/ 2883946 w 5019604"/>
              <a:gd name="connsiteY2" fmla="*/ 883466 h 4403464"/>
              <a:gd name="connsiteX3" fmla="*/ 3418336 w 5019604"/>
              <a:gd name="connsiteY3" fmla="*/ 1227851 h 4403464"/>
              <a:gd name="connsiteX4" fmla="*/ 3964601 w 5019604"/>
              <a:gd name="connsiteY4" fmla="*/ 954719 h 4403464"/>
              <a:gd name="connsiteX5" fmla="*/ 4558367 w 5019604"/>
              <a:gd name="connsiteY5" fmla="*/ 1892869 h 4403464"/>
              <a:gd name="connsiteX6" fmla="*/ 4012102 w 5019604"/>
              <a:gd name="connsiteY6" fmla="*/ 2617264 h 4403464"/>
              <a:gd name="connsiteX7" fmla="*/ 4178357 w 5019604"/>
              <a:gd name="connsiteY7" fmla="*/ 3234781 h 4403464"/>
              <a:gd name="connsiteX8" fmla="*/ 4997754 w 5019604"/>
              <a:gd name="connsiteY8" fmla="*/ 3484163 h 4403464"/>
              <a:gd name="connsiteX9" fmla="*/ 4665245 w 5019604"/>
              <a:gd name="connsiteY9" fmla="*/ 4386688 h 4403464"/>
              <a:gd name="connsiteX10" fmla="*/ 3430211 w 5019604"/>
              <a:gd name="connsiteY10" fmla="*/ 4066055 h 4403464"/>
              <a:gd name="connsiteX11" fmla="*/ 2515812 w 5019604"/>
              <a:gd name="connsiteY11" fmla="*/ 3994802 h 4403464"/>
              <a:gd name="connsiteX12" fmla="*/ 1470782 w 5019604"/>
              <a:gd name="connsiteY12" fmla="*/ 4351062 h 4403464"/>
              <a:gd name="connsiteX13" fmla="*/ 1007644 w 5019604"/>
              <a:gd name="connsiteY13" fmla="*/ 3733545 h 4403464"/>
              <a:gd name="connsiteX14" fmla="*/ 1411405 w 5019604"/>
              <a:gd name="connsiteY14" fmla="*/ 2926023 h 4403464"/>
              <a:gd name="connsiteX15" fmla="*/ 1245152 w 5019604"/>
              <a:gd name="connsiteY15" fmla="*/ 2439134 h 4403464"/>
              <a:gd name="connsiteX16" fmla="*/ 81370 w 5019604"/>
              <a:gd name="connsiteY16" fmla="*/ 2296630 h 4403464"/>
              <a:gd name="connsiteX17" fmla="*/ 200123 w 5019604"/>
              <a:gd name="connsiteY17" fmla="*/ 1215976 h 4403464"/>
              <a:gd name="connsiteX18" fmla="*/ 1019521 w 5019604"/>
              <a:gd name="connsiteY18" fmla="*/ 1239727 h 4403464"/>
              <a:gd name="connsiteX19" fmla="*/ 1268902 w 5019604"/>
              <a:gd name="connsiteY19" fmla="*/ 859717 h 4403464"/>
              <a:gd name="connsiteX20" fmla="*/ 1458908 w 5019604"/>
              <a:gd name="connsiteY20" fmla="*/ 170947 h 4403464"/>
              <a:gd name="connsiteX0" fmla="*/ 1458908 w 4827078"/>
              <a:gd name="connsiteY0" fmla="*/ 170947 h 4397751"/>
              <a:gd name="connsiteX1" fmla="*/ 2373307 w 4827078"/>
              <a:gd name="connsiteY1" fmla="*/ 52194 h 4397751"/>
              <a:gd name="connsiteX2" fmla="*/ 2883946 w 4827078"/>
              <a:gd name="connsiteY2" fmla="*/ 883466 h 4397751"/>
              <a:gd name="connsiteX3" fmla="*/ 3418336 w 4827078"/>
              <a:gd name="connsiteY3" fmla="*/ 1227851 h 4397751"/>
              <a:gd name="connsiteX4" fmla="*/ 3964601 w 4827078"/>
              <a:gd name="connsiteY4" fmla="*/ 954719 h 4397751"/>
              <a:gd name="connsiteX5" fmla="*/ 4558367 w 4827078"/>
              <a:gd name="connsiteY5" fmla="*/ 1892869 h 4397751"/>
              <a:gd name="connsiteX6" fmla="*/ 4012102 w 4827078"/>
              <a:gd name="connsiteY6" fmla="*/ 2617264 h 4397751"/>
              <a:gd name="connsiteX7" fmla="*/ 4178357 w 4827078"/>
              <a:gd name="connsiteY7" fmla="*/ 3234781 h 4397751"/>
              <a:gd name="connsiteX8" fmla="*/ 4760247 w 4827078"/>
              <a:gd name="connsiteY8" fmla="*/ 3614792 h 4397751"/>
              <a:gd name="connsiteX9" fmla="*/ 4665245 w 4827078"/>
              <a:gd name="connsiteY9" fmla="*/ 4386688 h 4397751"/>
              <a:gd name="connsiteX10" fmla="*/ 3430211 w 4827078"/>
              <a:gd name="connsiteY10" fmla="*/ 4066055 h 4397751"/>
              <a:gd name="connsiteX11" fmla="*/ 2515812 w 4827078"/>
              <a:gd name="connsiteY11" fmla="*/ 3994802 h 4397751"/>
              <a:gd name="connsiteX12" fmla="*/ 1470782 w 4827078"/>
              <a:gd name="connsiteY12" fmla="*/ 4351062 h 4397751"/>
              <a:gd name="connsiteX13" fmla="*/ 1007644 w 4827078"/>
              <a:gd name="connsiteY13" fmla="*/ 3733545 h 4397751"/>
              <a:gd name="connsiteX14" fmla="*/ 1411405 w 4827078"/>
              <a:gd name="connsiteY14" fmla="*/ 2926023 h 4397751"/>
              <a:gd name="connsiteX15" fmla="*/ 1245152 w 4827078"/>
              <a:gd name="connsiteY15" fmla="*/ 2439134 h 4397751"/>
              <a:gd name="connsiteX16" fmla="*/ 81370 w 4827078"/>
              <a:gd name="connsiteY16" fmla="*/ 2296630 h 4397751"/>
              <a:gd name="connsiteX17" fmla="*/ 200123 w 4827078"/>
              <a:gd name="connsiteY17" fmla="*/ 1215976 h 4397751"/>
              <a:gd name="connsiteX18" fmla="*/ 1019521 w 4827078"/>
              <a:gd name="connsiteY18" fmla="*/ 1239727 h 4397751"/>
              <a:gd name="connsiteX19" fmla="*/ 1268902 w 4827078"/>
              <a:gd name="connsiteY19" fmla="*/ 859717 h 4397751"/>
              <a:gd name="connsiteX20" fmla="*/ 1458908 w 4827078"/>
              <a:gd name="connsiteY20" fmla="*/ 170947 h 4397751"/>
              <a:gd name="connsiteX0" fmla="*/ 1458908 w 4763041"/>
              <a:gd name="connsiteY0" fmla="*/ 170947 h 4479189"/>
              <a:gd name="connsiteX1" fmla="*/ 2373307 w 4763041"/>
              <a:gd name="connsiteY1" fmla="*/ 52194 h 4479189"/>
              <a:gd name="connsiteX2" fmla="*/ 2883946 w 4763041"/>
              <a:gd name="connsiteY2" fmla="*/ 883466 h 4479189"/>
              <a:gd name="connsiteX3" fmla="*/ 3418336 w 4763041"/>
              <a:gd name="connsiteY3" fmla="*/ 1227851 h 4479189"/>
              <a:gd name="connsiteX4" fmla="*/ 3964601 w 4763041"/>
              <a:gd name="connsiteY4" fmla="*/ 954719 h 4479189"/>
              <a:gd name="connsiteX5" fmla="*/ 4558367 w 4763041"/>
              <a:gd name="connsiteY5" fmla="*/ 1892869 h 4479189"/>
              <a:gd name="connsiteX6" fmla="*/ 4012102 w 4763041"/>
              <a:gd name="connsiteY6" fmla="*/ 2617264 h 4479189"/>
              <a:gd name="connsiteX7" fmla="*/ 4178357 w 4763041"/>
              <a:gd name="connsiteY7" fmla="*/ 3234781 h 4479189"/>
              <a:gd name="connsiteX8" fmla="*/ 4760247 w 4763041"/>
              <a:gd name="connsiteY8" fmla="*/ 3614792 h 4479189"/>
              <a:gd name="connsiteX9" fmla="*/ 4356490 w 4763041"/>
              <a:gd name="connsiteY9" fmla="*/ 4469818 h 4479189"/>
              <a:gd name="connsiteX10" fmla="*/ 3430211 w 4763041"/>
              <a:gd name="connsiteY10" fmla="*/ 4066055 h 4479189"/>
              <a:gd name="connsiteX11" fmla="*/ 2515812 w 4763041"/>
              <a:gd name="connsiteY11" fmla="*/ 3994802 h 4479189"/>
              <a:gd name="connsiteX12" fmla="*/ 1470782 w 4763041"/>
              <a:gd name="connsiteY12" fmla="*/ 4351062 h 4479189"/>
              <a:gd name="connsiteX13" fmla="*/ 1007644 w 4763041"/>
              <a:gd name="connsiteY13" fmla="*/ 3733545 h 4479189"/>
              <a:gd name="connsiteX14" fmla="*/ 1411405 w 4763041"/>
              <a:gd name="connsiteY14" fmla="*/ 2926023 h 4479189"/>
              <a:gd name="connsiteX15" fmla="*/ 1245152 w 4763041"/>
              <a:gd name="connsiteY15" fmla="*/ 2439134 h 4479189"/>
              <a:gd name="connsiteX16" fmla="*/ 81370 w 4763041"/>
              <a:gd name="connsiteY16" fmla="*/ 2296630 h 4479189"/>
              <a:gd name="connsiteX17" fmla="*/ 200123 w 4763041"/>
              <a:gd name="connsiteY17" fmla="*/ 1215976 h 4479189"/>
              <a:gd name="connsiteX18" fmla="*/ 1019521 w 4763041"/>
              <a:gd name="connsiteY18" fmla="*/ 1239727 h 4479189"/>
              <a:gd name="connsiteX19" fmla="*/ 1268902 w 4763041"/>
              <a:gd name="connsiteY19" fmla="*/ 859717 h 4479189"/>
              <a:gd name="connsiteX20" fmla="*/ 1458908 w 4763041"/>
              <a:gd name="connsiteY20" fmla="*/ 170947 h 4479189"/>
              <a:gd name="connsiteX0" fmla="*/ 1458908 w 4760255"/>
              <a:gd name="connsiteY0" fmla="*/ 170947 h 4386171"/>
              <a:gd name="connsiteX1" fmla="*/ 2373307 w 4760255"/>
              <a:gd name="connsiteY1" fmla="*/ 52194 h 4386171"/>
              <a:gd name="connsiteX2" fmla="*/ 2883946 w 4760255"/>
              <a:gd name="connsiteY2" fmla="*/ 883466 h 4386171"/>
              <a:gd name="connsiteX3" fmla="*/ 3418336 w 4760255"/>
              <a:gd name="connsiteY3" fmla="*/ 1227851 h 4386171"/>
              <a:gd name="connsiteX4" fmla="*/ 3964601 w 4760255"/>
              <a:gd name="connsiteY4" fmla="*/ 954719 h 4386171"/>
              <a:gd name="connsiteX5" fmla="*/ 4558367 w 4760255"/>
              <a:gd name="connsiteY5" fmla="*/ 1892869 h 4386171"/>
              <a:gd name="connsiteX6" fmla="*/ 4012102 w 4760255"/>
              <a:gd name="connsiteY6" fmla="*/ 2617264 h 4386171"/>
              <a:gd name="connsiteX7" fmla="*/ 4178357 w 4760255"/>
              <a:gd name="connsiteY7" fmla="*/ 3234781 h 4386171"/>
              <a:gd name="connsiteX8" fmla="*/ 4760247 w 4760255"/>
              <a:gd name="connsiteY8" fmla="*/ 3614792 h 4386171"/>
              <a:gd name="connsiteX9" fmla="*/ 4190236 w 4760255"/>
              <a:gd name="connsiteY9" fmla="*/ 4374816 h 4386171"/>
              <a:gd name="connsiteX10" fmla="*/ 3430211 w 4760255"/>
              <a:gd name="connsiteY10" fmla="*/ 4066055 h 4386171"/>
              <a:gd name="connsiteX11" fmla="*/ 2515812 w 4760255"/>
              <a:gd name="connsiteY11" fmla="*/ 3994802 h 4386171"/>
              <a:gd name="connsiteX12" fmla="*/ 1470782 w 4760255"/>
              <a:gd name="connsiteY12" fmla="*/ 4351062 h 4386171"/>
              <a:gd name="connsiteX13" fmla="*/ 1007644 w 4760255"/>
              <a:gd name="connsiteY13" fmla="*/ 3733545 h 4386171"/>
              <a:gd name="connsiteX14" fmla="*/ 1411405 w 4760255"/>
              <a:gd name="connsiteY14" fmla="*/ 2926023 h 4386171"/>
              <a:gd name="connsiteX15" fmla="*/ 1245152 w 4760255"/>
              <a:gd name="connsiteY15" fmla="*/ 2439134 h 4386171"/>
              <a:gd name="connsiteX16" fmla="*/ 81370 w 4760255"/>
              <a:gd name="connsiteY16" fmla="*/ 2296630 h 4386171"/>
              <a:gd name="connsiteX17" fmla="*/ 200123 w 4760255"/>
              <a:gd name="connsiteY17" fmla="*/ 1215976 h 4386171"/>
              <a:gd name="connsiteX18" fmla="*/ 1019521 w 4760255"/>
              <a:gd name="connsiteY18" fmla="*/ 1239727 h 4386171"/>
              <a:gd name="connsiteX19" fmla="*/ 1268902 w 4760255"/>
              <a:gd name="connsiteY19" fmla="*/ 859717 h 4386171"/>
              <a:gd name="connsiteX20" fmla="*/ 1458908 w 4760255"/>
              <a:gd name="connsiteY20" fmla="*/ 170947 h 4386171"/>
              <a:gd name="connsiteX0" fmla="*/ 1458908 w 4570257"/>
              <a:gd name="connsiteY0" fmla="*/ 170947 h 4379263"/>
              <a:gd name="connsiteX1" fmla="*/ 2373307 w 4570257"/>
              <a:gd name="connsiteY1" fmla="*/ 52194 h 4379263"/>
              <a:gd name="connsiteX2" fmla="*/ 2883946 w 4570257"/>
              <a:gd name="connsiteY2" fmla="*/ 883466 h 4379263"/>
              <a:gd name="connsiteX3" fmla="*/ 3418336 w 4570257"/>
              <a:gd name="connsiteY3" fmla="*/ 1227851 h 4379263"/>
              <a:gd name="connsiteX4" fmla="*/ 3964601 w 4570257"/>
              <a:gd name="connsiteY4" fmla="*/ 954719 h 4379263"/>
              <a:gd name="connsiteX5" fmla="*/ 4558367 w 4570257"/>
              <a:gd name="connsiteY5" fmla="*/ 1892869 h 4379263"/>
              <a:gd name="connsiteX6" fmla="*/ 4012102 w 4570257"/>
              <a:gd name="connsiteY6" fmla="*/ 2617264 h 4379263"/>
              <a:gd name="connsiteX7" fmla="*/ 4178357 w 4570257"/>
              <a:gd name="connsiteY7" fmla="*/ 3234781 h 4379263"/>
              <a:gd name="connsiteX8" fmla="*/ 4570242 w 4570257"/>
              <a:gd name="connsiteY8" fmla="*/ 3804797 h 4379263"/>
              <a:gd name="connsiteX9" fmla="*/ 4190236 w 4570257"/>
              <a:gd name="connsiteY9" fmla="*/ 4374816 h 4379263"/>
              <a:gd name="connsiteX10" fmla="*/ 3430211 w 4570257"/>
              <a:gd name="connsiteY10" fmla="*/ 4066055 h 4379263"/>
              <a:gd name="connsiteX11" fmla="*/ 2515812 w 4570257"/>
              <a:gd name="connsiteY11" fmla="*/ 3994802 h 4379263"/>
              <a:gd name="connsiteX12" fmla="*/ 1470782 w 4570257"/>
              <a:gd name="connsiteY12" fmla="*/ 4351062 h 4379263"/>
              <a:gd name="connsiteX13" fmla="*/ 1007644 w 4570257"/>
              <a:gd name="connsiteY13" fmla="*/ 3733545 h 4379263"/>
              <a:gd name="connsiteX14" fmla="*/ 1411405 w 4570257"/>
              <a:gd name="connsiteY14" fmla="*/ 2926023 h 4379263"/>
              <a:gd name="connsiteX15" fmla="*/ 1245152 w 4570257"/>
              <a:gd name="connsiteY15" fmla="*/ 2439134 h 4379263"/>
              <a:gd name="connsiteX16" fmla="*/ 81370 w 4570257"/>
              <a:gd name="connsiteY16" fmla="*/ 2296630 h 4379263"/>
              <a:gd name="connsiteX17" fmla="*/ 200123 w 4570257"/>
              <a:gd name="connsiteY17" fmla="*/ 1215976 h 4379263"/>
              <a:gd name="connsiteX18" fmla="*/ 1019521 w 4570257"/>
              <a:gd name="connsiteY18" fmla="*/ 1239727 h 4379263"/>
              <a:gd name="connsiteX19" fmla="*/ 1268902 w 4570257"/>
              <a:gd name="connsiteY19" fmla="*/ 859717 h 4379263"/>
              <a:gd name="connsiteX20" fmla="*/ 1458908 w 4570257"/>
              <a:gd name="connsiteY20" fmla="*/ 170947 h 4379263"/>
              <a:gd name="connsiteX0" fmla="*/ 1458028 w 4569377"/>
              <a:gd name="connsiteY0" fmla="*/ 170947 h 4379263"/>
              <a:gd name="connsiteX1" fmla="*/ 2372427 w 4569377"/>
              <a:gd name="connsiteY1" fmla="*/ 52194 h 4379263"/>
              <a:gd name="connsiteX2" fmla="*/ 2883066 w 4569377"/>
              <a:gd name="connsiteY2" fmla="*/ 883466 h 4379263"/>
              <a:gd name="connsiteX3" fmla="*/ 3417456 w 4569377"/>
              <a:gd name="connsiteY3" fmla="*/ 1227851 h 4379263"/>
              <a:gd name="connsiteX4" fmla="*/ 3963721 w 4569377"/>
              <a:gd name="connsiteY4" fmla="*/ 954719 h 4379263"/>
              <a:gd name="connsiteX5" fmla="*/ 4557487 w 4569377"/>
              <a:gd name="connsiteY5" fmla="*/ 1892869 h 4379263"/>
              <a:gd name="connsiteX6" fmla="*/ 4011222 w 4569377"/>
              <a:gd name="connsiteY6" fmla="*/ 2617264 h 4379263"/>
              <a:gd name="connsiteX7" fmla="*/ 4177477 w 4569377"/>
              <a:gd name="connsiteY7" fmla="*/ 3234781 h 4379263"/>
              <a:gd name="connsiteX8" fmla="*/ 4569362 w 4569377"/>
              <a:gd name="connsiteY8" fmla="*/ 3804797 h 4379263"/>
              <a:gd name="connsiteX9" fmla="*/ 4189356 w 4569377"/>
              <a:gd name="connsiteY9" fmla="*/ 4374816 h 4379263"/>
              <a:gd name="connsiteX10" fmla="*/ 3429331 w 4569377"/>
              <a:gd name="connsiteY10" fmla="*/ 4066055 h 4379263"/>
              <a:gd name="connsiteX11" fmla="*/ 2514932 w 4569377"/>
              <a:gd name="connsiteY11" fmla="*/ 3994802 h 4379263"/>
              <a:gd name="connsiteX12" fmla="*/ 1469902 w 4569377"/>
              <a:gd name="connsiteY12" fmla="*/ 4351062 h 4379263"/>
              <a:gd name="connsiteX13" fmla="*/ 1006764 w 4569377"/>
              <a:gd name="connsiteY13" fmla="*/ 3733545 h 4379263"/>
              <a:gd name="connsiteX14" fmla="*/ 1410525 w 4569377"/>
              <a:gd name="connsiteY14" fmla="*/ 2926023 h 4379263"/>
              <a:gd name="connsiteX15" fmla="*/ 1232397 w 4569377"/>
              <a:gd name="connsiteY15" fmla="*/ 2320381 h 4379263"/>
              <a:gd name="connsiteX16" fmla="*/ 80490 w 4569377"/>
              <a:gd name="connsiteY16" fmla="*/ 2296630 h 4379263"/>
              <a:gd name="connsiteX17" fmla="*/ 199243 w 4569377"/>
              <a:gd name="connsiteY17" fmla="*/ 1215976 h 4379263"/>
              <a:gd name="connsiteX18" fmla="*/ 1018641 w 4569377"/>
              <a:gd name="connsiteY18" fmla="*/ 1239727 h 4379263"/>
              <a:gd name="connsiteX19" fmla="*/ 1268022 w 4569377"/>
              <a:gd name="connsiteY19" fmla="*/ 859717 h 4379263"/>
              <a:gd name="connsiteX20" fmla="*/ 1458028 w 4569377"/>
              <a:gd name="connsiteY20" fmla="*/ 170947 h 4379263"/>
              <a:gd name="connsiteX0" fmla="*/ 1314206 w 4425555"/>
              <a:gd name="connsiteY0" fmla="*/ 170947 h 4379263"/>
              <a:gd name="connsiteX1" fmla="*/ 2228605 w 4425555"/>
              <a:gd name="connsiteY1" fmla="*/ 52194 h 4379263"/>
              <a:gd name="connsiteX2" fmla="*/ 2739244 w 4425555"/>
              <a:gd name="connsiteY2" fmla="*/ 883466 h 4379263"/>
              <a:gd name="connsiteX3" fmla="*/ 3273634 w 4425555"/>
              <a:gd name="connsiteY3" fmla="*/ 1227851 h 4379263"/>
              <a:gd name="connsiteX4" fmla="*/ 3819899 w 4425555"/>
              <a:gd name="connsiteY4" fmla="*/ 954719 h 4379263"/>
              <a:gd name="connsiteX5" fmla="*/ 4413665 w 4425555"/>
              <a:gd name="connsiteY5" fmla="*/ 1892869 h 4379263"/>
              <a:gd name="connsiteX6" fmla="*/ 3867400 w 4425555"/>
              <a:gd name="connsiteY6" fmla="*/ 2617264 h 4379263"/>
              <a:gd name="connsiteX7" fmla="*/ 4033655 w 4425555"/>
              <a:gd name="connsiteY7" fmla="*/ 3234781 h 4379263"/>
              <a:gd name="connsiteX8" fmla="*/ 4425540 w 4425555"/>
              <a:gd name="connsiteY8" fmla="*/ 3804797 h 4379263"/>
              <a:gd name="connsiteX9" fmla="*/ 4045534 w 4425555"/>
              <a:gd name="connsiteY9" fmla="*/ 4374816 h 4379263"/>
              <a:gd name="connsiteX10" fmla="*/ 3285509 w 4425555"/>
              <a:gd name="connsiteY10" fmla="*/ 4066055 h 4379263"/>
              <a:gd name="connsiteX11" fmla="*/ 2371110 w 4425555"/>
              <a:gd name="connsiteY11" fmla="*/ 3994802 h 4379263"/>
              <a:gd name="connsiteX12" fmla="*/ 1326080 w 4425555"/>
              <a:gd name="connsiteY12" fmla="*/ 4351062 h 4379263"/>
              <a:gd name="connsiteX13" fmla="*/ 862942 w 4425555"/>
              <a:gd name="connsiteY13" fmla="*/ 3733545 h 4379263"/>
              <a:gd name="connsiteX14" fmla="*/ 1266703 w 4425555"/>
              <a:gd name="connsiteY14" fmla="*/ 2926023 h 4379263"/>
              <a:gd name="connsiteX15" fmla="*/ 1088575 w 4425555"/>
              <a:gd name="connsiteY15" fmla="*/ 2320381 h 4379263"/>
              <a:gd name="connsiteX16" fmla="*/ 186050 w 4425555"/>
              <a:gd name="connsiteY16" fmla="*/ 2320381 h 4379263"/>
              <a:gd name="connsiteX17" fmla="*/ 55421 w 4425555"/>
              <a:gd name="connsiteY17" fmla="*/ 1215976 h 4379263"/>
              <a:gd name="connsiteX18" fmla="*/ 874819 w 4425555"/>
              <a:gd name="connsiteY18" fmla="*/ 1239727 h 4379263"/>
              <a:gd name="connsiteX19" fmla="*/ 1124200 w 4425555"/>
              <a:gd name="connsiteY19" fmla="*/ 859717 h 4379263"/>
              <a:gd name="connsiteX20" fmla="*/ 1314206 w 4425555"/>
              <a:gd name="connsiteY20" fmla="*/ 170947 h 4379263"/>
              <a:gd name="connsiteX0" fmla="*/ 1196972 w 4308321"/>
              <a:gd name="connsiteY0" fmla="*/ 170947 h 4379263"/>
              <a:gd name="connsiteX1" fmla="*/ 2111371 w 4308321"/>
              <a:gd name="connsiteY1" fmla="*/ 52194 h 4379263"/>
              <a:gd name="connsiteX2" fmla="*/ 2622010 w 4308321"/>
              <a:gd name="connsiteY2" fmla="*/ 883466 h 4379263"/>
              <a:gd name="connsiteX3" fmla="*/ 3156400 w 4308321"/>
              <a:gd name="connsiteY3" fmla="*/ 1227851 h 4379263"/>
              <a:gd name="connsiteX4" fmla="*/ 3702665 w 4308321"/>
              <a:gd name="connsiteY4" fmla="*/ 954719 h 4379263"/>
              <a:gd name="connsiteX5" fmla="*/ 4296431 w 4308321"/>
              <a:gd name="connsiteY5" fmla="*/ 1892869 h 4379263"/>
              <a:gd name="connsiteX6" fmla="*/ 3750166 w 4308321"/>
              <a:gd name="connsiteY6" fmla="*/ 2617264 h 4379263"/>
              <a:gd name="connsiteX7" fmla="*/ 3916421 w 4308321"/>
              <a:gd name="connsiteY7" fmla="*/ 3234781 h 4379263"/>
              <a:gd name="connsiteX8" fmla="*/ 4308306 w 4308321"/>
              <a:gd name="connsiteY8" fmla="*/ 3804797 h 4379263"/>
              <a:gd name="connsiteX9" fmla="*/ 3928300 w 4308321"/>
              <a:gd name="connsiteY9" fmla="*/ 4374816 h 4379263"/>
              <a:gd name="connsiteX10" fmla="*/ 3168275 w 4308321"/>
              <a:gd name="connsiteY10" fmla="*/ 4066055 h 4379263"/>
              <a:gd name="connsiteX11" fmla="*/ 2253876 w 4308321"/>
              <a:gd name="connsiteY11" fmla="*/ 3994802 h 4379263"/>
              <a:gd name="connsiteX12" fmla="*/ 1208846 w 4308321"/>
              <a:gd name="connsiteY12" fmla="*/ 4351062 h 4379263"/>
              <a:gd name="connsiteX13" fmla="*/ 745708 w 4308321"/>
              <a:gd name="connsiteY13" fmla="*/ 3733545 h 4379263"/>
              <a:gd name="connsiteX14" fmla="*/ 1149469 w 4308321"/>
              <a:gd name="connsiteY14" fmla="*/ 2926023 h 4379263"/>
              <a:gd name="connsiteX15" fmla="*/ 971341 w 4308321"/>
              <a:gd name="connsiteY15" fmla="*/ 2320381 h 4379263"/>
              <a:gd name="connsiteX16" fmla="*/ 68816 w 4308321"/>
              <a:gd name="connsiteY16" fmla="*/ 2320381 h 4379263"/>
              <a:gd name="connsiteX17" fmla="*/ 140068 w 4308321"/>
              <a:gd name="connsiteY17" fmla="*/ 1322854 h 4379263"/>
              <a:gd name="connsiteX18" fmla="*/ 757585 w 4308321"/>
              <a:gd name="connsiteY18" fmla="*/ 1239727 h 4379263"/>
              <a:gd name="connsiteX19" fmla="*/ 1006966 w 4308321"/>
              <a:gd name="connsiteY19" fmla="*/ 859717 h 4379263"/>
              <a:gd name="connsiteX20" fmla="*/ 1196972 w 4308321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739990 w 4345646"/>
              <a:gd name="connsiteY4" fmla="*/ 954719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333756 w 4345646"/>
              <a:gd name="connsiteY5" fmla="*/ 1892869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45646"/>
              <a:gd name="connsiteY0" fmla="*/ 170947 h 4379263"/>
              <a:gd name="connsiteX1" fmla="*/ 2148696 w 4345646"/>
              <a:gd name="connsiteY1" fmla="*/ 52194 h 4379263"/>
              <a:gd name="connsiteX2" fmla="*/ 2659335 w 4345646"/>
              <a:gd name="connsiteY2" fmla="*/ 883466 h 4379263"/>
              <a:gd name="connsiteX3" fmla="*/ 3193725 w 4345646"/>
              <a:gd name="connsiteY3" fmla="*/ 1227851 h 4379263"/>
              <a:gd name="connsiteX4" fmla="*/ 3870618 w 4345646"/>
              <a:gd name="connsiteY4" fmla="*/ 1120976 h 4379263"/>
              <a:gd name="connsiteX5" fmla="*/ 4226878 w 4345646"/>
              <a:gd name="connsiteY5" fmla="*/ 1952248 h 4379263"/>
              <a:gd name="connsiteX6" fmla="*/ 3787491 w 4345646"/>
              <a:gd name="connsiteY6" fmla="*/ 2617264 h 4379263"/>
              <a:gd name="connsiteX7" fmla="*/ 3953746 w 4345646"/>
              <a:gd name="connsiteY7" fmla="*/ 3234781 h 4379263"/>
              <a:gd name="connsiteX8" fmla="*/ 4345631 w 4345646"/>
              <a:gd name="connsiteY8" fmla="*/ 3804797 h 4379263"/>
              <a:gd name="connsiteX9" fmla="*/ 3965625 w 4345646"/>
              <a:gd name="connsiteY9" fmla="*/ 4374816 h 4379263"/>
              <a:gd name="connsiteX10" fmla="*/ 3205600 w 4345646"/>
              <a:gd name="connsiteY10" fmla="*/ 4066055 h 4379263"/>
              <a:gd name="connsiteX11" fmla="*/ 2291201 w 4345646"/>
              <a:gd name="connsiteY11" fmla="*/ 3994802 h 4379263"/>
              <a:gd name="connsiteX12" fmla="*/ 1246171 w 4345646"/>
              <a:gd name="connsiteY12" fmla="*/ 4351062 h 4379263"/>
              <a:gd name="connsiteX13" fmla="*/ 783033 w 4345646"/>
              <a:gd name="connsiteY13" fmla="*/ 3733545 h 4379263"/>
              <a:gd name="connsiteX14" fmla="*/ 1186794 w 4345646"/>
              <a:gd name="connsiteY14" fmla="*/ 2926023 h 4379263"/>
              <a:gd name="connsiteX15" fmla="*/ 1008666 w 4345646"/>
              <a:gd name="connsiteY15" fmla="*/ 2320381 h 4379263"/>
              <a:gd name="connsiteX16" fmla="*/ 58640 w 4345646"/>
              <a:gd name="connsiteY16" fmla="*/ 2142251 h 4379263"/>
              <a:gd name="connsiteX17" fmla="*/ 177393 w 4345646"/>
              <a:gd name="connsiteY17" fmla="*/ 1322854 h 4379263"/>
              <a:gd name="connsiteX18" fmla="*/ 794910 w 4345646"/>
              <a:gd name="connsiteY18" fmla="*/ 1239727 h 4379263"/>
              <a:gd name="connsiteX19" fmla="*/ 1044291 w 4345646"/>
              <a:gd name="connsiteY19" fmla="*/ 859717 h 4379263"/>
              <a:gd name="connsiteX20" fmla="*/ 1234297 w 4345646"/>
              <a:gd name="connsiteY20" fmla="*/ 170947 h 4379263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170947 h 4381325"/>
              <a:gd name="connsiteX1" fmla="*/ 2148696 w 4362059"/>
              <a:gd name="connsiteY1" fmla="*/ 52194 h 4381325"/>
              <a:gd name="connsiteX2" fmla="*/ 2659335 w 4362059"/>
              <a:gd name="connsiteY2" fmla="*/ 883466 h 4381325"/>
              <a:gd name="connsiteX3" fmla="*/ 3193725 w 4362059"/>
              <a:gd name="connsiteY3" fmla="*/ 1227851 h 4381325"/>
              <a:gd name="connsiteX4" fmla="*/ 3870618 w 4362059"/>
              <a:gd name="connsiteY4" fmla="*/ 1120976 h 4381325"/>
              <a:gd name="connsiteX5" fmla="*/ 4226878 w 4362059"/>
              <a:gd name="connsiteY5" fmla="*/ 1952248 h 4381325"/>
              <a:gd name="connsiteX6" fmla="*/ 3787491 w 4362059"/>
              <a:gd name="connsiteY6" fmla="*/ 2617264 h 4381325"/>
              <a:gd name="connsiteX7" fmla="*/ 3953746 w 4362059"/>
              <a:gd name="connsiteY7" fmla="*/ 3234781 h 4381325"/>
              <a:gd name="connsiteX8" fmla="*/ 4345631 w 4362059"/>
              <a:gd name="connsiteY8" fmla="*/ 3804797 h 4381325"/>
              <a:gd name="connsiteX9" fmla="*/ 4256603 w 4362059"/>
              <a:gd name="connsiteY9" fmla="*/ 4238424 h 4381325"/>
              <a:gd name="connsiteX10" fmla="*/ 3965625 w 4362059"/>
              <a:gd name="connsiteY10" fmla="*/ 4374816 h 4381325"/>
              <a:gd name="connsiteX11" fmla="*/ 3205600 w 4362059"/>
              <a:gd name="connsiteY11" fmla="*/ 4066055 h 4381325"/>
              <a:gd name="connsiteX12" fmla="*/ 2291201 w 4362059"/>
              <a:gd name="connsiteY12" fmla="*/ 3994802 h 4381325"/>
              <a:gd name="connsiteX13" fmla="*/ 1246171 w 4362059"/>
              <a:gd name="connsiteY13" fmla="*/ 4351062 h 4381325"/>
              <a:gd name="connsiteX14" fmla="*/ 783033 w 4362059"/>
              <a:gd name="connsiteY14" fmla="*/ 3733545 h 4381325"/>
              <a:gd name="connsiteX15" fmla="*/ 1186794 w 4362059"/>
              <a:gd name="connsiteY15" fmla="*/ 2926023 h 4381325"/>
              <a:gd name="connsiteX16" fmla="*/ 1008666 w 4362059"/>
              <a:gd name="connsiteY16" fmla="*/ 2320381 h 4381325"/>
              <a:gd name="connsiteX17" fmla="*/ 58640 w 4362059"/>
              <a:gd name="connsiteY17" fmla="*/ 2142251 h 4381325"/>
              <a:gd name="connsiteX18" fmla="*/ 177393 w 4362059"/>
              <a:gd name="connsiteY18" fmla="*/ 1322854 h 4381325"/>
              <a:gd name="connsiteX19" fmla="*/ 794910 w 4362059"/>
              <a:gd name="connsiteY19" fmla="*/ 1239727 h 4381325"/>
              <a:gd name="connsiteX20" fmla="*/ 1044291 w 4362059"/>
              <a:gd name="connsiteY20" fmla="*/ 859717 h 4381325"/>
              <a:gd name="connsiteX21" fmla="*/ 1234297 w 4362059"/>
              <a:gd name="connsiteY21" fmla="*/ 170947 h 4381325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6878 w 4362059"/>
              <a:gd name="connsiteY6" fmla="*/ 2036546 h 4465623"/>
              <a:gd name="connsiteX7" fmla="*/ 3787491 w 4362059"/>
              <a:gd name="connsiteY7" fmla="*/ 2701562 h 4465623"/>
              <a:gd name="connsiteX8" fmla="*/ 3953746 w 4362059"/>
              <a:gd name="connsiteY8" fmla="*/ 3319079 h 4465623"/>
              <a:gd name="connsiteX9" fmla="*/ 4345631 w 4362059"/>
              <a:gd name="connsiteY9" fmla="*/ 3889095 h 4465623"/>
              <a:gd name="connsiteX10" fmla="*/ 4256603 w 4362059"/>
              <a:gd name="connsiteY10" fmla="*/ 4322722 h 4465623"/>
              <a:gd name="connsiteX11" fmla="*/ 3965625 w 4362059"/>
              <a:gd name="connsiteY11" fmla="*/ 4459114 h 4465623"/>
              <a:gd name="connsiteX12" fmla="*/ 3205600 w 4362059"/>
              <a:gd name="connsiteY12" fmla="*/ 4150353 h 4465623"/>
              <a:gd name="connsiteX13" fmla="*/ 2291201 w 4362059"/>
              <a:gd name="connsiteY13" fmla="*/ 4079100 h 4465623"/>
              <a:gd name="connsiteX14" fmla="*/ 1246171 w 4362059"/>
              <a:gd name="connsiteY14" fmla="*/ 4435360 h 4465623"/>
              <a:gd name="connsiteX15" fmla="*/ 783033 w 4362059"/>
              <a:gd name="connsiteY15" fmla="*/ 3817843 h 4465623"/>
              <a:gd name="connsiteX16" fmla="*/ 1186794 w 4362059"/>
              <a:gd name="connsiteY16" fmla="*/ 3010321 h 4465623"/>
              <a:gd name="connsiteX17" fmla="*/ 1008666 w 4362059"/>
              <a:gd name="connsiteY17" fmla="*/ 2404679 h 4465623"/>
              <a:gd name="connsiteX18" fmla="*/ 58640 w 4362059"/>
              <a:gd name="connsiteY18" fmla="*/ 2226549 h 4465623"/>
              <a:gd name="connsiteX19" fmla="*/ 177393 w 4362059"/>
              <a:gd name="connsiteY19" fmla="*/ 1407152 h 4465623"/>
              <a:gd name="connsiteX20" fmla="*/ 794910 w 4362059"/>
              <a:gd name="connsiteY20" fmla="*/ 1324025 h 4465623"/>
              <a:gd name="connsiteX21" fmla="*/ 1044291 w 4362059"/>
              <a:gd name="connsiteY21" fmla="*/ 944015 h 4465623"/>
              <a:gd name="connsiteX22" fmla="*/ 1234297 w 4362059"/>
              <a:gd name="connsiteY22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55245 h 4465623"/>
              <a:gd name="connsiteX1" fmla="*/ 1525274 w 4362059"/>
              <a:gd name="connsiteY1" fmla="*/ 11976 h 4465623"/>
              <a:gd name="connsiteX2" fmla="*/ 2148696 w 4362059"/>
              <a:gd name="connsiteY2" fmla="*/ 136492 h 4465623"/>
              <a:gd name="connsiteX3" fmla="*/ 2659335 w 4362059"/>
              <a:gd name="connsiteY3" fmla="*/ 967764 h 4465623"/>
              <a:gd name="connsiteX4" fmla="*/ 3193725 w 4362059"/>
              <a:gd name="connsiteY4" fmla="*/ 1312149 h 4465623"/>
              <a:gd name="connsiteX5" fmla="*/ 3870618 w 4362059"/>
              <a:gd name="connsiteY5" fmla="*/ 1205274 h 4465623"/>
              <a:gd name="connsiteX6" fmla="*/ 4220973 w 4362059"/>
              <a:gd name="connsiteY6" fmla="*/ 1555768 h 4465623"/>
              <a:gd name="connsiteX7" fmla="*/ 4226878 w 4362059"/>
              <a:gd name="connsiteY7" fmla="*/ 2036546 h 4465623"/>
              <a:gd name="connsiteX8" fmla="*/ 3787491 w 4362059"/>
              <a:gd name="connsiteY8" fmla="*/ 2701562 h 4465623"/>
              <a:gd name="connsiteX9" fmla="*/ 3953746 w 4362059"/>
              <a:gd name="connsiteY9" fmla="*/ 3319079 h 4465623"/>
              <a:gd name="connsiteX10" fmla="*/ 4345631 w 4362059"/>
              <a:gd name="connsiteY10" fmla="*/ 3889095 h 4465623"/>
              <a:gd name="connsiteX11" fmla="*/ 4256603 w 4362059"/>
              <a:gd name="connsiteY11" fmla="*/ 4322722 h 4465623"/>
              <a:gd name="connsiteX12" fmla="*/ 3965625 w 4362059"/>
              <a:gd name="connsiteY12" fmla="*/ 4459114 h 4465623"/>
              <a:gd name="connsiteX13" fmla="*/ 3205600 w 4362059"/>
              <a:gd name="connsiteY13" fmla="*/ 4150353 h 4465623"/>
              <a:gd name="connsiteX14" fmla="*/ 2291201 w 4362059"/>
              <a:gd name="connsiteY14" fmla="*/ 4079100 h 4465623"/>
              <a:gd name="connsiteX15" fmla="*/ 1246171 w 4362059"/>
              <a:gd name="connsiteY15" fmla="*/ 4435360 h 4465623"/>
              <a:gd name="connsiteX16" fmla="*/ 783033 w 4362059"/>
              <a:gd name="connsiteY16" fmla="*/ 3817843 h 4465623"/>
              <a:gd name="connsiteX17" fmla="*/ 1186794 w 4362059"/>
              <a:gd name="connsiteY17" fmla="*/ 3010321 h 4465623"/>
              <a:gd name="connsiteX18" fmla="*/ 1008666 w 4362059"/>
              <a:gd name="connsiteY18" fmla="*/ 2404679 h 4465623"/>
              <a:gd name="connsiteX19" fmla="*/ 58640 w 4362059"/>
              <a:gd name="connsiteY19" fmla="*/ 2226549 h 4465623"/>
              <a:gd name="connsiteX20" fmla="*/ 177393 w 4362059"/>
              <a:gd name="connsiteY20" fmla="*/ 1407152 h 4465623"/>
              <a:gd name="connsiteX21" fmla="*/ 794910 w 4362059"/>
              <a:gd name="connsiteY21" fmla="*/ 1324025 h 4465623"/>
              <a:gd name="connsiteX22" fmla="*/ 1044291 w 4362059"/>
              <a:gd name="connsiteY22" fmla="*/ 944015 h 4465623"/>
              <a:gd name="connsiteX23" fmla="*/ 1234297 w 4362059"/>
              <a:gd name="connsiteY23" fmla="*/ 255245 h 4465623"/>
              <a:gd name="connsiteX0" fmla="*/ 1234297 w 4362059"/>
              <a:gd name="connsiteY0" fmla="*/ 296576 h 4506954"/>
              <a:gd name="connsiteX1" fmla="*/ 1608402 w 4362059"/>
              <a:gd name="connsiteY1" fmla="*/ 5805 h 4506954"/>
              <a:gd name="connsiteX2" fmla="*/ 2148696 w 4362059"/>
              <a:gd name="connsiteY2" fmla="*/ 177823 h 4506954"/>
              <a:gd name="connsiteX3" fmla="*/ 2659335 w 4362059"/>
              <a:gd name="connsiteY3" fmla="*/ 1009095 h 4506954"/>
              <a:gd name="connsiteX4" fmla="*/ 3193725 w 4362059"/>
              <a:gd name="connsiteY4" fmla="*/ 1353480 h 4506954"/>
              <a:gd name="connsiteX5" fmla="*/ 3870618 w 4362059"/>
              <a:gd name="connsiteY5" fmla="*/ 1246605 h 4506954"/>
              <a:gd name="connsiteX6" fmla="*/ 4220973 w 4362059"/>
              <a:gd name="connsiteY6" fmla="*/ 1597099 h 4506954"/>
              <a:gd name="connsiteX7" fmla="*/ 4226878 w 4362059"/>
              <a:gd name="connsiteY7" fmla="*/ 2077877 h 4506954"/>
              <a:gd name="connsiteX8" fmla="*/ 3787491 w 4362059"/>
              <a:gd name="connsiteY8" fmla="*/ 2742893 h 4506954"/>
              <a:gd name="connsiteX9" fmla="*/ 3953746 w 4362059"/>
              <a:gd name="connsiteY9" fmla="*/ 3360410 h 4506954"/>
              <a:gd name="connsiteX10" fmla="*/ 4345631 w 4362059"/>
              <a:gd name="connsiteY10" fmla="*/ 3930426 h 4506954"/>
              <a:gd name="connsiteX11" fmla="*/ 4256603 w 4362059"/>
              <a:gd name="connsiteY11" fmla="*/ 4364053 h 4506954"/>
              <a:gd name="connsiteX12" fmla="*/ 3965625 w 4362059"/>
              <a:gd name="connsiteY12" fmla="*/ 4500445 h 4506954"/>
              <a:gd name="connsiteX13" fmla="*/ 3205600 w 4362059"/>
              <a:gd name="connsiteY13" fmla="*/ 4191684 h 4506954"/>
              <a:gd name="connsiteX14" fmla="*/ 2291201 w 4362059"/>
              <a:gd name="connsiteY14" fmla="*/ 4120431 h 4506954"/>
              <a:gd name="connsiteX15" fmla="*/ 1246171 w 4362059"/>
              <a:gd name="connsiteY15" fmla="*/ 4476691 h 4506954"/>
              <a:gd name="connsiteX16" fmla="*/ 783033 w 4362059"/>
              <a:gd name="connsiteY16" fmla="*/ 3859174 h 4506954"/>
              <a:gd name="connsiteX17" fmla="*/ 1186794 w 4362059"/>
              <a:gd name="connsiteY17" fmla="*/ 3051652 h 4506954"/>
              <a:gd name="connsiteX18" fmla="*/ 1008666 w 4362059"/>
              <a:gd name="connsiteY18" fmla="*/ 2446010 h 4506954"/>
              <a:gd name="connsiteX19" fmla="*/ 58640 w 4362059"/>
              <a:gd name="connsiteY19" fmla="*/ 2267880 h 4506954"/>
              <a:gd name="connsiteX20" fmla="*/ 177393 w 4362059"/>
              <a:gd name="connsiteY20" fmla="*/ 1448483 h 4506954"/>
              <a:gd name="connsiteX21" fmla="*/ 794910 w 4362059"/>
              <a:gd name="connsiteY21" fmla="*/ 1365356 h 4506954"/>
              <a:gd name="connsiteX22" fmla="*/ 1044291 w 4362059"/>
              <a:gd name="connsiteY22" fmla="*/ 985346 h 4506954"/>
              <a:gd name="connsiteX23" fmla="*/ 1234297 w 4362059"/>
              <a:gd name="connsiteY23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285861 w 4413623"/>
              <a:gd name="connsiteY0" fmla="*/ 296576 h 4506954"/>
              <a:gd name="connsiteX1" fmla="*/ 1659966 w 4413623"/>
              <a:gd name="connsiteY1" fmla="*/ 5805 h 4506954"/>
              <a:gd name="connsiteX2" fmla="*/ 2200260 w 4413623"/>
              <a:gd name="connsiteY2" fmla="*/ 177823 h 4506954"/>
              <a:gd name="connsiteX3" fmla="*/ 2710899 w 4413623"/>
              <a:gd name="connsiteY3" fmla="*/ 1009095 h 4506954"/>
              <a:gd name="connsiteX4" fmla="*/ 3245289 w 4413623"/>
              <a:gd name="connsiteY4" fmla="*/ 1353480 h 4506954"/>
              <a:gd name="connsiteX5" fmla="*/ 3922182 w 4413623"/>
              <a:gd name="connsiteY5" fmla="*/ 1246605 h 4506954"/>
              <a:gd name="connsiteX6" fmla="*/ 4272537 w 4413623"/>
              <a:gd name="connsiteY6" fmla="*/ 1597099 h 4506954"/>
              <a:gd name="connsiteX7" fmla="*/ 4278442 w 4413623"/>
              <a:gd name="connsiteY7" fmla="*/ 2077877 h 4506954"/>
              <a:gd name="connsiteX8" fmla="*/ 3839055 w 4413623"/>
              <a:gd name="connsiteY8" fmla="*/ 2742893 h 4506954"/>
              <a:gd name="connsiteX9" fmla="*/ 4005310 w 4413623"/>
              <a:gd name="connsiteY9" fmla="*/ 3360410 h 4506954"/>
              <a:gd name="connsiteX10" fmla="*/ 4397195 w 4413623"/>
              <a:gd name="connsiteY10" fmla="*/ 3930426 h 4506954"/>
              <a:gd name="connsiteX11" fmla="*/ 4308167 w 4413623"/>
              <a:gd name="connsiteY11" fmla="*/ 4364053 h 4506954"/>
              <a:gd name="connsiteX12" fmla="*/ 4017189 w 4413623"/>
              <a:gd name="connsiteY12" fmla="*/ 4500445 h 4506954"/>
              <a:gd name="connsiteX13" fmla="*/ 3257164 w 4413623"/>
              <a:gd name="connsiteY13" fmla="*/ 4191684 h 4506954"/>
              <a:gd name="connsiteX14" fmla="*/ 2342765 w 4413623"/>
              <a:gd name="connsiteY14" fmla="*/ 4120431 h 4506954"/>
              <a:gd name="connsiteX15" fmla="*/ 1297735 w 4413623"/>
              <a:gd name="connsiteY15" fmla="*/ 4476691 h 4506954"/>
              <a:gd name="connsiteX16" fmla="*/ 834597 w 4413623"/>
              <a:gd name="connsiteY16" fmla="*/ 3859174 h 4506954"/>
              <a:gd name="connsiteX17" fmla="*/ 1238358 w 4413623"/>
              <a:gd name="connsiteY17" fmla="*/ 3051652 h 4506954"/>
              <a:gd name="connsiteX18" fmla="*/ 1060230 w 4413623"/>
              <a:gd name="connsiteY18" fmla="*/ 2446010 h 4506954"/>
              <a:gd name="connsiteX19" fmla="*/ 110204 w 4413623"/>
              <a:gd name="connsiteY19" fmla="*/ 2267880 h 4506954"/>
              <a:gd name="connsiteX20" fmla="*/ 33046 w 4413623"/>
              <a:gd name="connsiteY20" fmla="*/ 1727728 h 4506954"/>
              <a:gd name="connsiteX21" fmla="*/ 228957 w 4413623"/>
              <a:gd name="connsiteY21" fmla="*/ 1448483 h 4506954"/>
              <a:gd name="connsiteX22" fmla="*/ 846474 w 4413623"/>
              <a:gd name="connsiteY22" fmla="*/ 1365356 h 4506954"/>
              <a:gd name="connsiteX23" fmla="*/ 1095855 w 4413623"/>
              <a:gd name="connsiteY23" fmla="*/ 985346 h 4506954"/>
              <a:gd name="connsiteX24" fmla="*/ 1285861 w 4413623"/>
              <a:gd name="connsiteY24" fmla="*/ 296576 h 4506954"/>
              <a:gd name="connsiteX0" fmla="*/ 1316814 w 4444576"/>
              <a:gd name="connsiteY0" fmla="*/ 296576 h 4506954"/>
              <a:gd name="connsiteX1" fmla="*/ 1690919 w 4444576"/>
              <a:gd name="connsiteY1" fmla="*/ 5805 h 4506954"/>
              <a:gd name="connsiteX2" fmla="*/ 2231213 w 4444576"/>
              <a:gd name="connsiteY2" fmla="*/ 177823 h 4506954"/>
              <a:gd name="connsiteX3" fmla="*/ 2741852 w 4444576"/>
              <a:gd name="connsiteY3" fmla="*/ 1009095 h 4506954"/>
              <a:gd name="connsiteX4" fmla="*/ 3276242 w 4444576"/>
              <a:gd name="connsiteY4" fmla="*/ 1353480 h 4506954"/>
              <a:gd name="connsiteX5" fmla="*/ 3953135 w 4444576"/>
              <a:gd name="connsiteY5" fmla="*/ 1246605 h 4506954"/>
              <a:gd name="connsiteX6" fmla="*/ 4303490 w 4444576"/>
              <a:gd name="connsiteY6" fmla="*/ 1597099 h 4506954"/>
              <a:gd name="connsiteX7" fmla="*/ 4309395 w 4444576"/>
              <a:gd name="connsiteY7" fmla="*/ 2077877 h 4506954"/>
              <a:gd name="connsiteX8" fmla="*/ 3870008 w 4444576"/>
              <a:gd name="connsiteY8" fmla="*/ 2742893 h 4506954"/>
              <a:gd name="connsiteX9" fmla="*/ 4036263 w 4444576"/>
              <a:gd name="connsiteY9" fmla="*/ 3360410 h 4506954"/>
              <a:gd name="connsiteX10" fmla="*/ 4428148 w 4444576"/>
              <a:gd name="connsiteY10" fmla="*/ 3930426 h 4506954"/>
              <a:gd name="connsiteX11" fmla="*/ 4339120 w 4444576"/>
              <a:gd name="connsiteY11" fmla="*/ 4364053 h 4506954"/>
              <a:gd name="connsiteX12" fmla="*/ 4048142 w 4444576"/>
              <a:gd name="connsiteY12" fmla="*/ 4500445 h 4506954"/>
              <a:gd name="connsiteX13" fmla="*/ 3288117 w 4444576"/>
              <a:gd name="connsiteY13" fmla="*/ 4191684 h 4506954"/>
              <a:gd name="connsiteX14" fmla="*/ 2373718 w 4444576"/>
              <a:gd name="connsiteY14" fmla="*/ 4120431 h 4506954"/>
              <a:gd name="connsiteX15" fmla="*/ 1328688 w 4444576"/>
              <a:gd name="connsiteY15" fmla="*/ 4476691 h 4506954"/>
              <a:gd name="connsiteX16" fmla="*/ 865550 w 4444576"/>
              <a:gd name="connsiteY16" fmla="*/ 3859174 h 4506954"/>
              <a:gd name="connsiteX17" fmla="*/ 1269311 w 4444576"/>
              <a:gd name="connsiteY17" fmla="*/ 3051652 h 4506954"/>
              <a:gd name="connsiteX18" fmla="*/ 1091183 w 4444576"/>
              <a:gd name="connsiteY18" fmla="*/ 2446010 h 4506954"/>
              <a:gd name="connsiteX19" fmla="*/ 141157 w 4444576"/>
              <a:gd name="connsiteY19" fmla="*/ 2267880 h 4506954"/>
              <a:gd name="connsiteX20" fmla="*/ 16497 w 4444576"/>
              <a:gd name="connsiteY20" fmla="*/ 1798980 h 4506954"/>
              <a:gd name="connsiteX21" fmla="*/ 259910 w 4444576"/>
              <a:gd name="connsiteY21" fmla="*/ 1448483 h 4506954"/>
              <a:gd name="connsiteX22" fmla="*/ 877427 w 4444576"/>
              <a:gd name="connsiteY22" fmla="*/ 1365356 h 4506954"/>
              <a:gd name="connsiteX23" fmla="*/ 1126808 w 4444576"/>
              <a:gd name="connsiteY23" fmla="*/ 985346 h 4506954"/>
              <a:gd name="connsiteX24" fmla="*/ 1316814 w 4444576"/>
              <a:gd name="connsiteY24" fmla="*/ 296576 h 4506954"/>
              <a:gd name="connsiteX0" fmla="*/ 1316814 w 4446109"/>
              <a:gd name="connsiteY0" fmla="*/ 296576 h 4575756"/>
              <a:gd name="connsiteX1" fmla="*/ 1690919 w 4446109"/>
              <a:gd name="connsiteY1" fmla="*/ 5805 h 4575756"/>
              <a:gd name="connsiteX2" fmla="*/ 2231213 w 4446109"/>
              <a:gd name="connsiteY2" fmla="*/ 177823 h 4575756"/>
              <a:gd name="connsiteX3" fmla="*/ 2741852 w 4446109"/>
              <a:gd name="connsiteY3" fmla="*/ 1009095 h 4575756"/>
              <a:gd name="connsiteX4" fmla="*/ 3276242 w 4446109"/>
              <a:gd name="connsiteY4" fmla="*/ 1353480 h 4575756"/>
              <a:gd name="connsiteX5" fmla="*/ 3953135 w 4446109"/>
              <a:gd name="connsiteY5" fmla="*/ 1246605 h 4575756"/>
              <a:gd name="connsiteX6" fmla="*/ 4303490 w 4446109"/>
              <a:gd name="connsiteY6" fmla="*/ 1597099 h 4575756"/>
              <a:gd name="connsiteX7" fmla="*/ 4309395 w 4446109"/>
              <a:gd name="connsiteY7" fmla="*/ 2077877 h 4575756"/>
              <a:gd name="connsiteX8" fmla="*/ 3870008 w 4446109"/>
              <a:gd name="connsiteY8" fmla="*/ 2742893 h 4575756"/>
              <a:gd name="connsiteX9" fmla="*/ 4036263 w 4446109"/>
              <a:gd name="connsiteY9" fmla="*/ 3360410 h 4575756"/>
              <a:gd name="connsiteX10" fmla="*/ 4428148 w 4446109"/>
              <a:gd name="connsiteY10" fmla="*/ 3930426 h 4575756"/>
              <a:gd name="connsiteX11" fmla="*/ 4339120 w 4446109"/>
              <a:gd name="connsiteY11" fmla="*/ 4364053 h 4575756"/>
              <a:gd name="connsiteX12" fmla="*/ 3976890 w 4446109"/>
              <a:gd name="connsiteY12" fmla="*/ 4571697 h 4575756"/>
              <a:gd name="connsiteX13" fmla="*/ 3288117 w 4446109"/>
              <a:gd name="connsiteY13" fmla="*/ 4191684 h 4575756"/>
              <a:gd name="connsiteX14" fmla="*/ 2373718 w 4446109"/>
              <a:gd name="connsiteY14" fmla="*/ 4120431 h 4575756"/>
              <a:gd name="connsiteX15" fmla="*/ 1328688 w 4446109"/>
              <a:gd name="connsiteY15" fmla="*/ 4476691 h 4575756"/>
              <a:gd name="connsiteX16" fmla="*/ 865550 w 4446109"/>
              <a:gd name="connsiteY16" fmla="*/ 3859174 h 4575756"/>
              <a:gd name="connsiteX17" fmla="*/ 1269311 w 4446109"/>
              <a:gd name="connsiteY17" fmla="*/ 3051652 h 4575756"/>
              <a:gd name="connsiteX18" fmla="*/ 1091183 w 4446109"/>
              <a:gd name="connsiteY18" fmla="*/ 2446010 h 4575756"/>
              <a:gd name="connsiteX19" fmla="*/ 141157 w 4446109"/>
              <a:gd name="connsiteY19" fmla="*/ 2267880 h 4575756"/>
              <a:gd name="connsiteX20" fmla="*/ 16497 w 4446109"/>
              <a:gd name="connsiteY20" fmla="*/ 1798980 h 4575756"/>
              <a:gd name="connsiteX21" fmla="*/ 259910 w 4446109"/>
              <a:gd name="connsiteY21" fmla="*/ 1448483 h 4575756"/>
              <a:gd name="connsiteX22" fmla="*/ 877427 w 4446109"/>
              <a:gd name="connsiteY22" fmla="*/ 1365356 h 4575756"/>
              <a:gd name="connsiteX23" fmla="*/ 1126808 w 4446109"/>
              <a:gd name="connsiteY23" fmla="*/ 985346 h 4575756"/>
              <a:gd name="connsiteX24" fmla="*/ 1316814 w 4446109"/>
              <a:gd name="connsiteY24" fmla="*/ 296576 h 4575756"/>
              <a:gd name="connsiteX0" fmla="*/ 1316814 w 4448517"/>
              <a:gd name="connsiteY0" fmla="*/ 296576 h 4552598"/>
              <a:gd name="connsiteX1" fmla="*/ 1690919 w 4448517"/>
              <a:gd name="connsiteY1" fmla="*/ 5805 h 4552598"/>
              <a:gd name="connsiteX2" fmla="*/ 2231213 w 4448517"/>
              <a:gd name="connsiteY2" fmla="*/ 177823 h 4552598"/>
              <a:gd name="connsiteX3" fmla="*/ 2741852 w 4448517"/>
              <a:gd name="connsiteY3" fmla="*/ 1009095 h 4552598"/>
              <a:gd name="connsiteX4" fmla="*/ 3276242 w 4448517"/>
              <a:gd name="connsiteY4" fmla="*/ 1353480 h 4552598"/>
              <a:gd name="connsiteX5" fmla="*/ 3953135 w 4448517"/>
              <a:gd name="connsiteY5" fmla="*/ 1246605 h 4552598"/>
              <a:gd name="connsiteX6" fmla="*/ 4303490 w 4448517"/>
              <a:gd name="connsiteY6" fmla="*/ 1597099 h 4552598"/>
              <a:gd name="connsiteX7" fmla="*/ 4309395 w 4448517"/>
              <a:gd name="connsiteY7" fmla="*/ 2077877 h 4552598"/>
              <a:gd name="connsiteX8" fmla="*/ 3870008 w 4448517"/>
              <a:gd name="connsiteY8" fmla="*/ 2742893 h 4552598"/>
              <a:gd name="connsiteX9" fmla="*/ 4036263 w 4448517"/>
              <a:gd name="connsiteY9" fmla="*/ 3360410 h 4552598"/>
              <a:gd name="connsiteX10" fmla="*/ 4428148 w 4448517"/>
              <a:gd name="connsiteY10" fmla="*/ 3930426 h 4552598"/>
              <a:gd name="connsiteX11" fmla="*/ 4339120 w 4448517"/>
              <a:gd name="connsiteY11" fmla="*/ 4364053 h 4552598"/>
              <a:gd name="connsiteX12" fmla="*/ 3881889 w 4448517"/>
              <a:gd name="connsiteY12" fmla="*/ 4547950 h 4552598"/>
              <a:gd name="connsiteX13" fmla="*/ 3288117 w 4448517"/>
              <a:gd name="connsiteY13" fmla="*/ 4191684 h 4552598"/>
              <a:gd name="connsiteX14" fmla="*/ 2373718 w 4448517"/>
              <a:gd name="connsiteY14" fmla="*/ 4120431 h 4552598"/>
              <a:gd name="connsiteX15" fmla="*/ 1328688 w 4448517"/>
              <a:gd name="connsiteY15" fmla="*/ 4476691 h 4552598"/>
              <a:gd name="connsiteX16" fmla="*/ 865550 w 4448517"/>
              <a:gd name="connsiteY16" fmla="*/ 3859174 h 4552598"/>
              <a:gd name="connsiteX17" fmla="*/ 1269311 w 4448517"/>
              <a:gd name="connsiteY17" fmla="*/ 3051652 h 4552598"/>
              <a:gd name="connsiteX18" fmla="*/ 1091183 w 4448517"/>
              <a:gd name="connsiteY18" fmla="*/ 2446010 h 4552598"/>
              <a:gd name="connsiteX19" fmla="*/ 141157 w 4448517"/>
              <a:gd name="connsiteY19" fmla="*/ 2267880 h 4552598"/>
              <a:gd name="connsiteX20" fmla="*/ 16497 w 4448517"/>
              <a:gd name="connsiteY20" fmla="*/ 1798980 h 4552598"/>
              <a:gd name="connsiteX21" fmla="*/ 259910 w 4448517"/>
              <a:gd name="connsiteY21" fmla="*/ 1448483 h 4552598"/>
              <a:gd name="connsiteX22" fmla="*/ 877427 w 4448517"/>
              <a:gd name="connsiteY22" fmla="*/ 1365356 h 4552598"/>
              <a:gd name="connsiteX23" fmla="*/ 1126808 w 4448517"/>
              <a:gd name="connsiteY23" fmla="*/ 985346 h 4552598"/>
              <a:gd name="connsiteX24" fmla="*/ 1316814 w 4448517"/>
              <a:gd name="connsiteY24" fmla="*/ 296576 h 4552598"/>
              <a:gd name="connsiteX0" fmla="*/ 1300369 w 4432072"/>
              <a:gd name="connsiteY0" fmla="*/ 296576 h 4552598"/>
              <a:gd name="connsiteX1" fmla="*/ 1674474 w 4432072"/>
              <a:gd name="connsiteY1" fmla="*/ 5805 h 4552598"/>
              <a:gd name="connsiteX2" fmla="*/ 2214768 w 4432072"/>
              <a:gd name="connsiteY2" fmla="*/ 177823 h 4552598"/>
              <a:gd name="connsiteX3" fmla="*/ 2725407 w 4432072"/>
              <a:gd name="connsiteY3" fmla="*/ 1009095 h 4552598"/>
              <a:gd name="connsiteX4" fmla="*/ 3259797 w 4432072"/>
              <a:gd name="connsiteY4" fmla="*/ 1353480 h 4552598"/>
              <a:gd name="connsiteX5" fmla="*/ 3936690 w 4432072"/>
              <a:gd name="connsiteY5" fmla="*/ 1246605 h 4552598"/>
              <a:gd name="connsiteX6" fmla="*/ 4287045 w 4432072"/>
              <a:gd name="connsiteY6" fmla="*/ 1597099 h 4552598"/>
              <a:gd name="connsiteX7" fmla="*/ 4292950 w 4432072"/>
              <a:gd name="connsiteY7" fmla="*/ 2077877 h 4552598"/>
              <a:gd name="connsiteX8" fmla="*/ 3853563 w 4432072"/>
              <a:gd name="connsiteY8" fmla="*/ 2742893 h 4552598"/>
              <a:gd name="connsiteX9" fmla="*/ 4019818 w 4432072"/>
              <a:gd name="connsiteY9" fmla="*/ 3360410 h 4552598"/>
              <a:gd name="connsiteX10" fmla="*/ 4411703 w 4432072"/>
              <a:gd name="connsiteY10" fmla="*/ 3930426 h 4552598"/>
              <a:gd name="connsiteX11" fmla="*/ 4322675 w 4432072"/>
              <a:gd name="connsiteY11" fmla="*/ 4364053 h 4552598"/>
              <a:gd name="connsiteX12" fmla="*/ 3865444 w 4432072"/>
              <a:gd name="connsiteY12" fmla="*/ 4547950 h 4552598"/>
              <a:gd name="connsiteX13" fmla="*/ 3271672 w 4432072"/>
              <a:gd name="connsiteY13" fmla="*/ 4191684 h 4552598"/>
              <a:gd name="connsiteX14" fmla="*/ 2357273 w 4432072"/>
              <a:gd name="connsiteY14" fmla="*/ 4120431 h 4552598"/>
              <a:gd name="connsiteX15" fmla="*/ 1312243 w 4432072"/>
              <a:gd name="connsiteY15" fmla="*/ 4476691 h 4552598"/>
              <a:gd name="connsiteX16" fmla="*/ 849105 w 4432072"/>
              <a:gd name="connsiteY16" fmla="*/ 3859174 h 4552598"/>
              <a:gd name="connsiteX17" fmla="*/ 1252866 w 4432072"/>
              <a:gd name="connsiteY17" fmla="*/ 3051652 h 4552598"/>
              <a:gd name="connsiteX18" fmla="*/ 1074738 w 4432072"/>
              <a:gd name="connsiteY18" fmla="*/ 2446010 h 4552598"/>
              <a:gd name="connsiteX19" fmla="*/ 231590 w 4432072"/>
              <a:gd name="connsiteY19" fmla="*/ 2386634 h 4552598"/>
              <a:gd name="connsiteX20" fmla="*/ 52 w 4432072"/>
              <a:gd name="connsiteY20" fmla="*/ 1798980 h 4552598"/>
              <a:gd name="connsiteX21" fmla="*/ 243465 w 4432072"/>
              <a:gd name="connsiteY21" fmla="*/ 1448483 h 4552598"/>
              <a:gd name="connsiteX22" fmla="*/ 860982 w 4432072"/>
              <a:gd name="connsiteY22" fmla="*/ 1365356 h 4552598"/>
              <a:gd name="connsiteX23" fmla="*/ 1110363 w 4432072"/>
              <a:gd name="connsiteY23" fmla="*/ 985346 h 4552598"/>
              <a:gd name="connsiteX24" fmla="*/ 1300369 w 4432072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252851 w 4432057"/>
              <a:gd name="connsiteY17" fmla="*/ 3051652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92935 w 4432057"/>
              <a:gd name="connsiteY7" fmla="*/ 2077877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87030 w 4432057"/>
              <a:gd name="connsiteY6" fmla="*/ 1597099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312228 w 4432057"/>
              <a:gd name="connsiteY15" fmla="*/ 4476691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849090 w 4432057"/>
              <a:gd name="connsiteY16" fmla="*/ 3859174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2057"/>
              <a:gd name="connsiteY0" fmla="*/ 296576 h 4552598"/>
              <a:gd name="connsiteX1" fmla="*/ 1674459 w 4432057"/>
              <a:gd name="connsiteY1" fmla="*/ 5805 h 4552598"/>
              <a:gd name="connsiteX2" fmla="*/ 2214753 w 4432057"/>
              <a:gd name="connsiteY2" fmla="*/ 177823 h 4552598"/>
              <a:gd name="connsiteX3" fmla="*/ 2725392 w 4432057"/>
              <a:gd name="connsiteY3" fmla="*/ 1009095 h 4552598"/>
              <a:gd name="connsiteX4" fmla="*/ 3259782 w 4432057"/>
              <a:gd name="connsiteY4" fmla="*/ 1353480 h 4552598"/>
              <a:gd name="connsiteX5" fmla="*/ 3936675 w 4432057"/>
              <a:gd name="connsiteY5" fmla="*/ 1246605 h 4552598"/>
              <a:gd name="connsiteX6" fmla="*/ 4215778 w 4432057"/>
              <a:gd name="connsiteY6" fmla="*/ 1573352 h 4552598"/>
              <a:gd name="connsiteX7" fmla="*/ 4221683 w 4432057"/>
              <a:gd name="connsiteY7" fmla="*/ 2125381 h 4552598"/>
              <a:gd name="connsiteX8" fmla="*/ 3853548 w 4432057"/>
              <a:gd name="connsiteY8" fmla="*/ 2742893 h 4552598"/>
              <a:gd name="connsiteX9" fmla="*/ 4019803 w 4432057"/>
              <a:gd name="connsiteY9" fmla="*/ 3360410 h 4552598"/>
              <a:gd name="connsiteX10" fmla="*/ 4411688 w 4432057"/>
              <a:gd name="connsiteY10" fmla="*/ 3930426 h 4552598"/>
              <a:gd name="connsiteX11" fmla="*/ 4322660 w 4432057"/>
              <a:gd name="connsiteY11" fmla="*/ 4364053 h 4552598"/>
              <a:gd name="connsiteX12" fmla="*/ 3865429 w 4432057"/>
              <a:gd name="connsiteY12" fmla="*/ 4547950 h 4552598"/>
              <a:gd name="connsiteX13" fmla="*/ 3271657 w 4432057"/>
              <a:gd name="connsiteY13" fmla="*/ 4191684 h 4552598"/>
              <a:gd name="connsiteX14" fmla="*/ 2357258 w 4432057"/>
              <a:gd name="connsiteY14" fmla="*/ 4120431 h 4552598"/>
              <a:gd name="connsiteX15" fmla="*/ 1525986 w 4432057"/>
              <a:gd name="connsiteY15" fmla="*/ 4417317 h 4552598"/>
              <a:gd name="connsiteX16" fmla="*/ 991596 w 4432057"/>
              <a:gd name="connsiteY16" fmla="*/ 3859176 h 4552598"/>
              <a:gd name="connsiteX17" fmla="*/ 1027223 w 4432057"/>
              <a:gd name="connsiteY17" fmla="*/ 3134781 h 4552598"/>
              <a:gd name="connsiteX18" fmla="*/ 932220 w 4432057"/>
              <a:gd name="connsiteY18" fmla="*/ 2612264 h 4552598"/>
              <a:gd name="connsiteX19" fmla="*/ 231575 w 4432057"/>
              <a:gd name="connsiteY19" fmla="*/ 2386634 h 4552598"/>
              <a:gd name="connsiteX20" fmla="*/ 37 w 4432057"/>
              <a:gd name="connsiteY20" fmla="*/ 1798980 h 4552598"/>
              <a:gd name="connsiteX21" fmla="*/ 243450 w 4432057"/>
              <a:gd name="connsiteY21" fmla="*/ 1448483 h 4552598"/>
              <a:gd name="connsiteX22" fmla="*/ 860967 w 4432057"/>
              <a:gd name="connsiteY22" fmla="*/ 1365356 h 4552598"/>
              <a:gd name="connsiteX23" fmla="*/ 1110348 w 4432057"/>
              <a:gd name="connsiteY23" fmla="*/ 985346 h 4552598"/>
              <a:gd name="connsiteX24" fmla="*/ 1300354 w 4432057"/>
              <a:gd name="connsiteY24" fmla="*/ 296576 h 4552598"/>
              <a:gd name="connsiteX0" fmla="*/ 1300354 w 4436565"/>
              <a:gd name="connsiteY0" fmla="*/ 296576 h 4421588"/>
              <a:gd name="connsiteX1" fmla="*/ 1674459 w 4436565"/>
              <a:gd name="connsiteY1" fmla="*/ 5805 h 4421588"/>
              <a:gd name="connsiteX2" fmla="*/ 2214753 w 4436565"/>
              <a:gd name="connsiteY2" fmla="*/ 177823 h 4421588"/>
              <a:gd name="connsiteX3" fmla="*/ 2725392 w 4436565"/>
              <a:gd name="connsiteY3" fmla="*/ 1009095 h 4421588"/>
              <a:gd name="connsiteX4" fmla="*/ 3259782 w 4436565"/>
              <a:gd name="connsiteY4" fmla="*/ 1353480 h 4421588"/>
              <a:gd name="connsiteX5" fmla="*/ 3936675 w 4436565"/>
              <a:gd name="connsiteY5" fmla="*/ 1246605 h 4421588"/>
              <a:gd name="connsiteX6" fmla="*/ 4215778 w 4436565"/>
              <a:gd name="connsiteY6" fmla="*/ 1573352 h 4421588"/>
              <a:gd name="connsiteX7" fmla="*/ 4221683 w 4436565"/>
              <a:gd name="connsiteY7" fmla="*/ 2125381 h 4421588"/>
              <a:gd name="connsiteX8" fmla="*/ 3853548 w 4436565"/>
              <a:gd name="connsiteY8" fmla="*/ 2742893 h 4421588"/>
              <a:gd name="connsiteX9" fmla="*/ 4019803 w 4436565"/>
              <a:gd name="connsiteY9" fmla="*/ 3360410 h 4421588"/>
              <a:gd name="connsiteX10" fmla="*/ 4411688 w 4436565"/>
              <a:gd name="connsiteY10" fmla="*/ 3930426 h 4421588"/>
              <a:gd name="connsiteX11" fmla="*/ 4322660 w 4436565"/>
              <a:gd name="connsiteY11" fmla="*/ 4364053 h 4421588"/>
              <a:gd name="connsiteX12" fmla="*/ 3722927 w 4436565"/>
              <a:gd name="connsiteY12" fmla="*/ 4381698 h 4421588"/>
              <a:gd name="connsiteX13" fmla="*/ 3271657 w 4436565"/>
              <a:gd name="connsiteY13" fmla="*/ 4191684 h 4421588"/>
              <a:gd name="connsiteX14" fmla="*/ 2357258 w 4436565"/>
              <a:gd name="connsiteY14" fmla="*/ 4120431 h 4421588"/>
              <a:gd name="connsiteX15" fmla="*/ 1525986 w 4436565"/>
              <a:gd name="connsiteY15" fmla="*/ 4417317 h 4421588"/>
              <a:gd name="connsiteX16" fmla="*/ 991596 w 4436565"/>
              <a:gd name="connsiteY16" fmla="*/ 3859176 h 4421588"/>
              <a:gd name="connsiteX17" fmla="*/ 1027223 w 4436565"/>
              <a:gd name="connsiteY17" fmla="*/ 3134781 h 4421588"/>
              <a:gd name="connsiteX18" fmla="*/ 932220 w 4436565"/>
              <a:gd name="connsiteY18" fmla="*/ 2612264 h 4421588"/>
              <a:gd name="connsiteX19" fmla="*/ 231575 w 4436565"/>
              <a:gd name="connsiteY19" fmla="*/ 2386634 h 4421588"/>
              <a:gd name="connsiteX20" fmla="*/ 37 w 4436565"/>
              <a:gd name="connsiteY20" fmla="*/ 1798980 h 4421588"/>
              <a:gd name="connsiteX21" fmla="*/ 243450 w 4436565"/>
              <a:gd name="connsiteY21" fmla="*/ 1448483 h 4421588"/>
              <a:gd name="connsiteX22" fmla="*/ 860967 w 4436565"/>
              <a:gd name="connsiteY22" fmla="*/ 1365356 h 4421588"/>
              <a:gd name="connsiteX23" fmla="*/ 1110348 w 4436565"/>
              <a:gd name="connsiteY23" fmla="*/ 985346 h 4421588"/>
              <a:gd name="connsiteX24" fmla="*/ 1300354 w 4436565"/>
              <a:gd name="connsiteY24" fmla="*/ 296576 h 4421588"/>
              <a:gd name="connsiteX0" fmla="*/ 1300354 w 4421190"/>
              <a:gd name="connsiteY0" fmla="*/ 296576 h 4421588"/>
              <a:gd name="connsiteX1" fmla="*/ 1674459 w 4421190"/>
              <a:gd name="connsiteY1" fmla="*/ 5805 h 4421588"/>
              <a:gd name="connsiteX2" fmla="*/ 2214753 w 4421190"/>
              <a:gd name="connsiteY2" fmla="*/ 177823 h 4421588"/>
              <a:gd name="connsiteX3" fmla="*/ 2725392 w 4421190"/>
              <a:gd name="connsiteY3" fmla="*/ 1009095 h 4421588"/>
              <a:gd name="connsiteX4" fmla="*/ 3259782 w 4421190"/>
              <a:gd name="connsiteY4" fmla="*/ 1353480 h 4421588"/>
              <a:gd name="connsiteX5" fmla="*/ 3936675 w 4421190"/>
              <a:gd name="connsiteY5" fmla="*/ 1246605 h 4421588"/>
              <a:gd name="connsiteX6" fmla="*/ 4215778 w 4421190"/>
              <a:gd name="connsiteY6" fmla="*/ 1573352 h 4421588"/>
              <a:gd name="connsiteX7" fmla="*/ 4221683 w 4421190"/>
              <a:gd name="connsiteY7" fmla="*/ 2125381 h 4421588"/>
              <a:gd name="connsiteX8" fmla="*/ 3853548 w 4421190"/>
              <a:gd name="connsiteY8" fmla="*/ 2742893 h 4421588"/>
              <a:gd name="connsiteX9" fmla="*/ 4019803 w 4421190"/>
              <a:gd name="connsiteY9" fmla="*/ 3360410 h 4421588"/>
              <a:gd name="connsiteX10" fmla="*/ 4411688 w 4421190"/>
              <a:gd name="connsiteY10" fmla="*/ 3930426 h 4421588"/>
              <a:gd name="connsiteX11" fmla="*/ 4251411 w 4421190"/>
              <a:gd name="connsiteY11" fmla="*/ 4221552 h 4421588"/>
              <a:gd name="connsiteX12" fmla="*/ 3722927 w 4421190"/>
              <a:gd name="connsiteY12" fmla="*/ 4381698 h 4421588"/>
              <a:gd name="connsiteX13" fmla="*/ 3271657 w 4421190"/>
              <a:gd name="connsiteY13" fmla="*/ 4191684 h 4421588"/>
              <a:gd name="connsiteX14" fmla="*/ 2357258 w 4421190"/>
              <a:gd name="connsiteY14" fmla="*/ 4120431 h 4421588"/>
              <a:gd name="connsiteX15" fmla="*/ 1525986 w 4421190"/>
              <a:gd name="connsiteY15" fmla="*/ 4417317 h 4421588"/>
              <a:gd name="connsiteX16" fmla="*/ 991596 w 4421190"/>
              <a:gd name="connsiteY16" fmla="*/ 3859176 h 4421588"/>
              <a:gd name="connsiteX17" fmla="*/ 1027223 w 4421190"/>
              <a:gd name="connsiteY17" fmla="*/ 3134781 h 4421588"/>
              <a:gd name="connsiteX18" fmla="*/ 932220 w 4421190"/>
              <a:gd name="connsiteY18" fmla="*/ 2612264 h 4421588"/>
              <a:gd name="connsiteX19" fmla="*/ 231575 w 4421190"/>
              <a:gd name="connsiteY19" fmla="*/ 2386634 h 4421588"/>
              <a:gd name="connsiteX20" fmla="*/ 37 w 4421190"/>
              <a:gd name="connsiteY20" fmla="*/ 1798980 h 4421588"/>
              <a:gd name="connsiteX21" fmla="*/ 243450 w 4421190"/>
              <a:gd name="connsiteY21" fmla="*/ 1448483 h 4421588"/>
              <a:gd name="connsiteX22" fmla="*/ 860967 w 4421190"/>
              <a:gd name="connsiteY22" fmla="*/ 1365356 h 4421588"/>
              <a:gd name="connsiteX23" fmla="*/ 1110348 w 4421190"/>
              <a:gd name="connsiteY23" fmla="*/ 985346 h 4421588"/>
              <a:gd name="connsiteX24" fmla="*/ 1300354 w 4421190"/>
              <a:gd name="connsiteY24" fmla="*/ 296576 h 4421588"/>
              <a:gd name="connsiteX0" fmla="*/ 1300354 w 4303277"/>
              <a:gd name="connsiteY0" fmla="*/ 296576 h 4421588"/>
              <a:gd name="connsiteX1" fmla="*/ 1674459 w 4303277"/>
              <a:gd name="connsiteY1" fmla="*/ 5805 h 4421588"/>
              <a:gd name="connsiteX2" fmla="*/ 2214753 w 4303277"/>
              <a:gd name="connsiteY2" fmla="*/ 177823 h 4421588"/>
              <a:gd name="connsiteX3" fmla="*/ 2725392 w 4303277"/>
              <a:gd name="connsiteY3" fmla="*/ 1009095 h 4421588"/>
              <a:gd name="connsiteX4" fmla="*/ 3259782 w 4303277"/>
              <a:gd name="connsiteY4" fmla="*/ 1353480 h 4421588"/>
              <a:gd name="connsiteX5" fmla="*/ 3936675 w 4303277"/>
              <a:gd name="connsiteY5" fmla="*/ 1246605 h 4421588"/>
              <a:gd name="connsiteX6" fmla="*/ 4215778 w 4303277"/>
              <a:gd name="connsiteY6" fmla="*/ 1573352 h 4421588"/>
              <a:gd name="connsiteX7" fmla="*/ 4221683 w 4303277"/>
              <a:gd name="connsiteY7" fmla="*/ 2125381 h 4421588"/>
              <a:gd name="connsiteX8" fmla="*/ 3853548 w 4303277"/>
              <a:gd name="connsiteY8" fmla="*/ 2742893 h 4421588"/>
              <a:gd name="connsiteX9" fmla="*/ 4019803 w 4303277"/>
              <a:gd name="connsiteY9" fmla="*/ 3360410 h 4421588"/>
              <a:gd name="connsiteX10" fmla="*/ 4257308 w 4303277"/>
              <a:gd name="connsiteY10" fmla="*/ 3823548 h 4421588"/>
              <a:gd name="connsiteX11" fmla="*/ 4251411 w 4303277"/>
              <a:gd name="connsiteY11" fmla="*/ 4221552 h 4421588"/>
              <a:gd name="connsiteX12" fmla="*/ 3722927 w 4303277"/>
              <a:gd name="connsiteY12" fmla="*/ 4381698 h 4421588"/>
              <a:gd name="connsiteX13" fmla="*/ 3271657 w 4303277"/>
              <a:gd name="connsiteY13" fmla="*/ 4191684 h 4421588"/>
              <a:gd name="connsiteX14" fmla="*/ 2357258 w 4303277"/>
              <a:gd name="connsiteY14" fmla="*/ 4120431 h 4421588"/>
              <a:gd name="connsiteX15" fmla="*/ 1525986 w 4303277"/>
              <a:gd name="connsiteY15" fmla="*/ 4417317 h 4421588"/>
              <a:gd name="connsiteX16" fmla="*/ 991596 w 4303277"/>
              <a:gd name="connsiteY16" fmla="*/ 3859176 h 4421588"/>
              <a:gd name="connsiteX17" fmla="*/ 1027223 w 4303277"/>
              <a:gd name="connsiteY17" fmla="*/ 3134781 h 4421588"/>
              <a:gd name="connsiteX18" fmla="*/ 932220 w 4303277"/>
              <a:gd name="connsiteY18" fmla="*/ 2612264 h 4421588"/>
              <a:gd name="connsiteX19" fmla="*/ 231575 w 4303277"/>
              <a:gd name="connsiteY19" fmla="*/ 2386634 h 4421588"/>
              <a:gd name="connsiteX20" fmla="*/ 37 w 4303277"/>
              <a:gd name="connsiteY20" fmla="*/ 1798980 h 4421588"/>
              <a:gd name="connsiteX21" fmla="*/ 243450 w 4303277"/>
              <a:gd name="connsiteY21" fmla="*/ 1448483 h 4421588"/>
              <a:gd name="connsiteX22" fmla="*/ 860967 w 4303277"/>
              <a:gd name="connsiteY22" fmla="*/ 1365356 h 4421588"/>
              <a:gd name="connsiteX23" fmla="*/ 1110348 w 4303277"/>
              <a:gd name="connsiteY23" fmla="*/ 985346 h 4421588"/>
              <a:gd name="connsiteX24" fmla="*/ 1300354 w 4303277"/>
              <a:gd name="connsiteY24" fmla="*/ 296576 h 4421588"/>
              <a:gd name="connsiteX0" fmla="*/ 1300354 w 4266374"/>
              <a:gd name="connsiteY0" fmla="*/ 296576 h 4421588"/>
              <a:gd name="connsiteX1" fmla="*/ 1674459 w 4266374"/>
              <a:gd name="connsiteY1" fmla="*/ 5805 h 4421588"/>
              <a:gd name="connsiteX2" fmla="*/ 2214753 w 4266374"/>
              <a:gd name="connsiteY2" fmla="*/ 177823 h 4421588"/>
              <a:gd name="connsiteX3" fmla="*/ 2725392 w 4266374"/>
              <a:gd name="connsiteY3" fmla="*/ 1009095 h 4421588"/>
              <a:gd name="connsiteX4" fmla="*/ 3259782 w 4266374"/>
              <a:gd name="connsiteY4" fmla="*/ 1353480 h 4421588"/>
              <a:gd name="connsiteX5" fmla="*/ 3936675 w 4266374"/>
              <a:gd name="connsiteY5" fmla="*/ 1246605 h 4421588"/>
              <a:gd name="connsiteX6" fmla="*/ 4215778 w 4266374"/>
              <a:gd name="connsiteY6" fmla="*/ 1573352 h 4421588"/>
              <a:gd name="connsiteX7" fmla="*/ 4221683 w 4266374"/>
              <a:gd name="connsiteY7" fmla="*/ 2125381 h 4421588"/>
              <a:gd name="connsiteX8" fmla="*/ 3853548 w 4266374"/>
              <a:gd name="connsiteY8" fmla="*/ 2742893 h 4421588"/>
              <a:gd name="connsiteX9" fmla="*/ 4019803 w 4266374"/>
              <a:gd name="connsiteY9" fmla="*/ 3360410 h 4421588"/>
              <a:gd name="connsiteX10" fmla="*/ 4257308 w 4266374"/>
              <a:gd name="connsiteY10" fmla="*/ 3823548 h 4421588"/>
              <a:gd name="connsiteX11" fmla="*/ 4168286 w 4266374"/>
              <a:gd name="connsiteY11" fmla="*/ 4221555 h 4421588"/>
              <a:gd name="connsiteX12" fmla="*/ 3722927 w 4266374"/>
              <a:gd name="connsiteY12" fmla="*/ 4381698 h 4421588"/>
              <a:gd name="connsiteX13" fmla="*/ 3271657 w 4266374"/>
              <a:gd name="connsiteY13" fmla="*/ 4191684 h 4421588"/>
              <a:gd name="connsiteX14" fmla="*/ 2357258 w 4266374"/>
              <a:gd name="connsiteY14" fmla="*/ 4120431 h 4421588"/>
              <a:gd name="connsiteX15" fmla="*/ 1525986 w 4266374"/>
              <a:gd name="connsiteY15" fmla="*/ 4417317 h 4421588"/>
              <a:gd name="connsiteX16" fmla="*/ 991596 w 4266374"/>
              <a:gd name="connsiteY16" fmla="*/ 3859176 h 4421588"/>
              <a:gd name="connsiteX17" fmla="*/ 1027223 w 4266374"/>
              <a:gd name="connsiteY17" fmla="*/ 3134781 h 4421588"/>
              <a:gd name="connsiteX18" fmla="*/ 932220 w 4266374"/>
              <a:gd name="connsiteY18" fmla="*/ 2612264 h 4421588"/>
              <a:gd name="connsiteX19" fmla="*/ 231575 w 4266374"/>
              <a:gd name="connsiteY19" fmla="*/ 2386634 h 4421588"/>
              <a:gd name="connsiteX20" fmla="*/ 37 w 4266374"/>
              <a:gd name="connsiteY20" fmla="*/ 1798980 h 4421588"/>
              <a:gd name="connsiteX21" fmla="*/ 243450 w 4266374"/>
              <a:gd name="connsiteY21" fmla="*/ 1448483 h 4421588"/>
              <a:gd name="connsiteX22" fmla="*/ 860967 w 4266374"/>
              <a:gd name="connsiteY22" fmla="*/ 1365356 h 4421588"/>
              <a:gd name="connsiteX23" fmla="*/ 1110348 w 4266374"/>
              <a:gd name="connsiteY23" fmla="*/ 985346 h 4421588"/>
              <a:gd name="connsiteX24" fmla="*/ 1300354 w 4266374"/>
              <a:gd name="connsiteY24" fmla="*/ 296576 h 4421588"/>
              <a:gd name="connsiteX0" fmla="*/ 1300354 w 4266374"/>
              <a:gd name="connsiteY0" fmla="*/ 296576 h 4421768"/>
              <a:gd name="connsiteX1" fmla="*/ 1674459 w 4266374"/>
              <a:gd name="connsiteY1" fmla="*/ 5805 h 4421768"/>
              <a:gd name="connsiteX2" fmla="*/ 2214753 w 4266374"/>
              <a:gd name="connsiteY2" fmla="*/ 177823 h 4421768"/>
              <a:gd name="connsiteX3" fmla="*/ 2725392 w 4266374"/>
              <a:gd name="connsiteY3" fmla="*/ 1009095 h 4421768"/>
              <a:gd name="connsiteX4" fmla="*/ 3259782 w 4266374"/>
              <a:gd name="connsiteY4" fmla="*/ 1353480 h 4421768"/>
              <a:gd name="connsiteX5" fmla="*/ 3936675 w 4266374"/>
              <a:gd name="connsiteY5" fmla="*/ 1246605 h 4421768"/>
              <a:gd name="connsiteX6" fmla="*/ 4215778 w 4266374"/>
              <a:gd name="connsiteY6" fmla="*/ 1573352 h 4421768"/>
              <a:gd name="connsiteX7" fmla="*/ 4221683 w 4266374"/>
              <a:gd name="connsiteY7" fmla="*/ 2125381 h 4421768"/>
              <a:gd name="connsiteX8" fmla="*/ 3853548 w 4266374"/>
              <a:gd name="connsiteY8" fmla="*/ 2742893 h 4421768"/>
              <a:gd name="connsiteX9" fmla="*/ 4019803 w 4266374"/>
              <a:gd name="connsiteY9" fmla="*/ 3360410 h 4421768"/>
              <a:gd name="connsiteX10" fmla="*/ 4257308 w 4266374"/>
              <a:gd name="connsiteY10" fmla="*/ 3823548 h 4421768"/>
              <a:gd name="connsiteX11" fmla="*/ 4168286 w 4266374"/>
              <a:gd name="connsiteY11" fmla="*/ 4221555 h 4421768"/>
              <a:gd name="connsiteX12" fmla="*/ 3722927 w 4266374"/>
              <a:gd name="connsiteY12" fmla="*/ 4381698 h 4421768"/>
              <a:gd name="connsiteX13" fmla="*/ 3093527 w 4266374"/>
              <a:gd name="connsiteY13" fmla="*/ 4108557 h 4421768"/>
              <a:gd name="connsiteX14" fmla="*/ 2357258 w 4266374"/>
              <a:gd name="connsiteY14" fmla="*/ 4120431 h 4421768"/>
              <a:gd name="connsiteX15" fmla="*/ 1525986 w 4266374"/>
              <a:gd name="connsiteY15" fmla="*/ 4417317 h 4421768"/>
              <a:gd name="connsiteX16" fmla="*/ 991596 w 4266374"/>
              <a:gd name="connsiteY16" fmla="*/ 3859176 h 4421768"/>
              <a:gd name="connsiteX17" fmla="*/ 1027223 w 4266374"/>
              <a:gd name="connsiteY17" fmla="*/ 3134781 h 4421768"/>
              <a:gd name="connsiteX18" fmla="*/ 932220 w 4266374"/>
              <a:gd name="connsiteY18" fmla="*/ 2612264 h 4421768"/>
              <a:gd name="connsiteX19" fmla="*/ 231575 w 4266374"/>
              <a:gd name="connsiteY19" fmla="*/ 2386634 h 4421768"/>
              <a:gd name="connsiteX20" fmla="*/ 37 w 4266374"/>
              <a:gd name="connsiteY20" fmla="*/ 1798980 h 4421768"/>
              <a:gd name="connsiteX21" fmla="*/ 243450 w 4266374"/>
              <a:gd name="connsiteY21" fmla="*/ 1448483 h 4421768"/>
              <a:gd name="connsiteX22" fmla="*/ 860967 w 4266374"/>
              <a:gd name="connsiteY22" fmla="*/ 1365356 h 4421768"/>
              <a:gd name="connsiteX23" fmla="*/ 1110348 w 4266374"/>
              <a:gd name="connsiteY23" fmla="*/ 985346 h 4421768"/>
              <a:gd name="connsiteX24" fmla="*/ 1300354 w 4266374"/>
              <a:gd name="connsiteY24" fmla="*/ 296576 h 4421768"/>
              <a:gd name="connsiteX0" fmla="*/ 1300354 w 4272520"/>
              <a:gd name="connsiteY0" fmla="*/ 296576 h 4421768"/>
              <a:gd name="connsiteX1" fmla="*/ 1674459 w 4272520"/>
              <a:gd name="connsiteY1" fmla="*/ 5805 h 4421768"/>
              <a:gd name="connsiteX2" fmla="*/ 2214753 w 4272520"/>
              <a:gd name="connsiteY2" fmla="*/ 177823 h 4421768"/>
              <a:gd name="connsiteX3" fmla="*/ 2725392 w 4272520"/>
              <a:gd name="connsiteY3" fmla="*/ 1009095 h 4421768"/>
              <a:gd name="connsiteX4" fmla="*/ 3259782 w 4272520"/>
              <a:gd name="connsiteY4" fmla="*/ 1353480 h 4421768"/>
              <a:gd name="connsiteX5" fmla="*/ 3936675 w 4272520"/>
              <a:gd name="connsiteY5" fmla="*/ 1246605 h 4421768"/>
              <a:gd name="connsiteX6" fmla="*/ 4215778 w 4272520"/>
              <a:gd name="connsiteY6" fmla="*/ 1573352 h 4421768"/>
              <a:gd name="connsiteX7" fmla="*/ 4221683 w 4272520"/>
              <a:gd name="connsiteY7" fmla="*/ 2125381 h 4421768"/>
              <a:gd name="connsiteX8" fmla="*/ 3853548 w 4272520"/>
              <a:gd name="connsiteY8" fmla="*/ 2742893 h 4421768"/>
              <a:gd name="connsiteX9" fmla="*/ 4019803 w 4272520"/>
              <a:gd name="connsiteY9" fmla="*/ 3360410 h 4421768"/>
              <a:gd name="connsiteX10" fmla="*/ 4257308 w 4272520"/>
              <a:gd name="connsiteY10" fmla="*/ 3823548 h 4421768"/>
              <a:gd name="connsiteX11" fmla="*/ 4168286 w 4272520"/>
              <a:gd name="connsiteY11" fmla="*/ 4221555 h 4421768"/>
              <a:gd name="connsiteX12" fmla="*/ 3521047 w 4272520"/>
              <a:gd name="connsiteY12" fmla="*/ 4310446 h 4421768"/>
              <a:gd name="connsiteX13" fmla="*/ 3093527 w 4272520"/>
              <a:gd name="connsiteY13" fmla="*/ 4108557 h 4421768"/>
              <a:gd name="connsiteX14" fmla="*/ 2357258 w 4272520"/>
              <a:gd name="connsiteY14" fmla="*/ 4120431 h 4421768"/>
              <a:gd name="connsiteX15" fmla="*/ 1525986 w 4272520"/>
              <a:gd name="connsiteY15" fmla="*/ 4417317 h 4421768"/>
              <a:gd name="connsiteX16" fmla="*/ 991596 w 4272520"/>
              <a:gd name="connsiteY16" fmla="*/ 3859176 h 4421768"/>
              <a:gd name="connsiteX17" fmla="*/ 1027223 w 4272520"/>
              <a:gd name="connsiteY17" fmla="*/ 3134781 h 4421768"/>
              <a:gd name="connsiteX18" fmla="*/ 932220 w 4272520"/>
              <a:gd name="connsiteY18" fmla="*/ 2612264 h 4421768"/>
              <a:gd name="connsiteX19" fmla="*/ 231575 w 4272520"/>
              <a:gd name="connsiteY19" fmla="*/ 2386634 h 4421768"/>
              <a:gd name="connsiteX20" fmla="*/ 37 w 4272520"/>
              <a:gd name="connsiteY20" fmla="*/ 1798980 h 4421768"/>
              <a:gd name="connsiteX21" fmla="*/ 243450 w 4272520"/>
              <a:gd name="connsiteY21" fmla="*/ 1448483 h 4421768"/>
              <a:gd name="connsiteX22" fmla="*/ 860967 w 4272520"/>
              <a:gd name="connsiteY22" fmla="*/ 1365356 h 4421768"/>
              <a:gd name="connsiteX23" fmla="*/ 1110348 w 4272520"/>
              <a:gd name="connsiteY23" fmla="*/ 985346 h 4421768"/>
              <a:gd name="connsiteX24" fmla="*/ 1300354 w 4272520"/>
              <a:gd name="connsiteY24" fmla="*/ 296576 h 4421768"/>
              <a:gd name="connsiteX0" fmla="*/ 1300354 w 4259703"/>
              <a:gd name="connsiteY0" fmla="*/ 296576 h 4421768"/>
              <a:gd name="connsiteX1" fmla="*/ 1674459 w 4259703"/>
              <a:gd name="connsiteY1" fmla="*/ 5805 h 4421768"/>
              <a:gd name="connsiteX2" fmla="*/ 2214753 w 4259703"/>
              <a:gd name="connsiteY2" fmla="*/ 177823 h 4421768"/>
              <a:gd name="connsiteX3" fmla="*/ 2725392 w 4259703"/>
              <a:gd name="connsiteY3" fmla="*/ 1009095 h 4421768"/>
              <a:gd name="connsiteX4" fmla="*/ 3259782 w 4259703"/>
              <a:gd name="connsiteY4" fmla="*/ 1353480 h 4421768"/>
              <a:gd name="connsiteX5" fmla="*/ 3936675 w 4259703"/>
              <a:gd name="connsiteY5" fmla="*/ 1246605 h 4421768"/>
              <a:gd name="connsiteX6" fmla="*/ 4215778 w 4259703"/>
              <a:gd name="connsiteY6" fmla="*/ 1573352 h 4421768"/>
              <a:gd name="connsiteX7" fmla="*/ 4221683 w 4259703"/>
              <a:gd name="connsiteY7" fmla="*/ 2125381 h 4421768"/>
              <a:gd name="connsiteX8" fmla="*/ 3853548 w 4259703"/>
              <a:gd name="connsiteY8" fmla="*/ 2742893 h 4421768"/>
              <a:gd name="connsiteX9" fmla="*/ 4019803 w 4259703"/>
              <a:gd name="connsiteY9" fmla="*/ 3360410 h 4421768"/>
              <a:gd name="connsiteX10" fmla="*/ 4257308 w 4259703"/>
              <a:gd name="connsiteY10" fmla="*/ 3823548 h 4421768"/>
              <a:gd name="connsiteX11" fmla="*/ 4037658 w 4259703"/>
              <a:gd name="connsiteY11" fmla="*/ 4316558 h 4421768"/>
              <a:gd name="connsiteX12" fmla="*/ 3521047 w 4259703"/>
              <a:gd name="connsiteY12" fmla="*/ 4310446 h 4421768"/>
              <a:gd name="connsiteX13" fmla="*/ 3093527 w 4259703"/>
              <a:gd name="connsiteY13" fmla="*/ 4108557 h 4421768"/>
              <a:gd name="connsiteX14" fmla="*/ 2357258 w 4259703"/>
              <a:gd name="connsiteY14" fmla="*/ 4120431 h 4421768"/>
              <a:gd name="connsiteX15" fmla="*/ 1525986 w 4259703"/>
              <a:gd name="connsiteY15" fmla="*/ 4417317 h 4421768"/>
              <a:gd name="connsiteX16" fmla="*/ 991596 w 4259703"/>
              <a:gd name="connsiteY16" fmla="*/ 3859176 h 4421768"/>
              <a:gd name="connsiteX17" fmla="*/ 1027223 w 4259703"/>
              <a:gd name="connsiteY17" fmla="*/ 3134781 h 4421768"/>
              <a:gd name="connsiteX18" fmla="*/ 932220 w 4259703"/>
              <a:gd name="connsiteY18" fmla="*/ 2612264 h 4421768"/>
              <a:gd name="connsiteX19" fmla="*/ 231575 w 4259703"/>
              <a:gd name="connsiteY19" fmla="*/ 2386634 h 4421768"/>
              <a:gd name="connsiteX20" fmla="*/ 37 w 4259703"/>
              <a:gd name="connsiteY20" fmla="*/ 1798980 h 4421768"/>
              <a:gd name="connsiteX21" fmla="*/ 243450 w 4259703"/>
              <a:gd name="connsiteY21" fmla="*/ 1448483 h 4421768"/>
              <a:gd name="connsiteX22" fmla="*/ 860967 w 4259703"/>
              <a:gd name="connsiteY22" fmla="*/ 1365356 h 4421768"/>
              <a:gd name="connsiteX23" fmla="*/ 1110348 w 4259703"/>
              <a:gd name="connsiteY23" fmla="*/ 985346 h 4421768"/>
              <a:gd name="connsiteX24" fmla="*/ 1300354 w 4259703"/>
              <a:gd name="connsiteY24" fmla="*/ 296576 h 4421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259703" h="4421768">
                <a:moveTo>
                  <a:pt x="1300354" y="296576"/>
                </a:moveTo>
                <a:cubicBezTo>
                  <a:pt x="1394372" y="133319"/>
                  <a:pt x="1522059" y="25597"/>
                  <a:pt x="1674459" y="5805"/>
                </a:cubicBezTo>
                <a:cubicBezTo>
                  <a:pt x="1826859" y="-13987"/>
                  <a:pt x="2039598" y="10608"/>
                  <a:pt x="2214753" y="177823"/>
                </a:cubicBezTo>
                <a:cubicBezTo>
                  <a:pt x="2389908" y="345038"/>
                  <a:pt x="2551221" y="813152"/>
                  <a:pt x="2725392" y="1009095"/>
                </a:cubicBezTo>
                <a:cubicBezTo>
                  <a:pt x="2899564" y="1205038"/>
                  <a:pt x="3057902" y="1313895"/>
                  <a:pt x="3259782" y="1353480"/>
                </a:cubicBezTo>
                <a:cubicBezTo>
                  <a:pt x="3461662" y="1393065"/>
                  <a:pt x="3777342" y="1209960"/>
                  <a:pt x="3936675" y="1246605"/>
                </a:cubicBezTo>
                <a:cubicBezTo>
                  <a:pt x="4096008" y="1283250"/>
                  <a:pt x="4168277" y="1426889"/>
                  <a:pt x="4215778" y="1573352"/>
                </a:cubicBezTo>
                <a:cubicBezTo>
                  <a:pt x="4263279" y="1719815"/>
                  <a:pt x="4282055" y="1930458"/>
                  <a:pt x="4221683" y="2125381"/>
                </a:cubicBezTo>
                <a:cubicBezTo>
                  <a:pt x="4161311" y="2320304"/>
                  <a:pt x="3887195" y="2537055"/>
                  <a:pt x="3853548" y="2742893"/>
                </a:cubicBezTo>
                <a:cubicBezTo>
                  <a:pt x="3819901" y="2948731"/>
                  <a:pt x="3952510" y="3180301"/>
                  <a:pt x="4019803" y="3360410"/>
                </a:cubicBezTo>
                <a:cubicBezTo>
                  <a:pt x="4087096" y="3540519"/>
                  <a:pt x="4254332" y="3664190"/>
                  <a:pt x="4257308" y="3823548"/>
                </a:cubicBezTo>
                <a:cubicBezTo>
                  <a:pt x="4260284" y="3982906"/>
                  <a:pt x="4160368" y="4235408"/>
                  <a:pt x="4037658" y="4316558"/>
                </a:cubicBezTo>
                <a:cubicBezTo>
                  <a:pt x="3914948" y="4397708"/>
                  <a:pt x="3678402" y="4345113"/>
                  <a:pt x="3521047" y="4310446"/>
                </a:cubicBezTo>
                <a:cubicBezTo>
                  <a:pt x="3363692" y="4275779"/>
                  <a:pt x="3287492" y="4140226"/>
                  <a:pt x="3093527" y="4108557"/>
                </a:cubicBezTo>
                <a:cubicBezTo>
                  <a:pt x="2899562" y="4076888"/>
                  <a:pt x="2618515" y="4068971"/>
                  <a:pt x="2357258" y="4120431"/>
                </a:cubicBezTo>
                <a:cubicBezTo>
                  <a:pt x="2096001" y="4171891"/>
                  <a:pt x="1753596" y="4460860"/>
                  <a:pt x="1525986" y="4417317"/>
                </a:cubicBezTo>
                <a:cubicBezTo>
                  <a:pt x="1298376" y="4373775"/>
                  <a:pt x="1074723" y="4072932"/>
                  <a:pt x="991596" y="3859176"/>
                </a:cubicBezTo>
                <a:cubicBezTo>
                  <a:pt x="908469" y="3645420"/>
                  <a:pt x="1037119" y="3342600"/>
                  <a:pt x="1027223" y="3134781"/>
                </a:cubicBezTo>
                <a:cubicBezTo>
                  <a:pt x="1017327" y="2926962"/>
                  <a:pt x="1064828" y="2736955"/>
                  <a:pt x="932220" y="2612264"/>
                </a:cubicBezTo>
                <a:cubicBezTo>
                  <a:pt x="799612" y="2487573"/>
                  <a:pt x="386939" y="2522181"/>
                  <a:pt x="231575" y="2386634"/>
                </a:cubicBezTo>
                <a:cubicBezTo>
                  <a:pt x="76211" y="2251087"/>
                  <a:pt x="-1942" y="1955338"/>
                  <a:pt x="37" y="1798980"/>
                </a:cubicBezTo>
                <a:cubicBezTo>
                  <a:pt x="2016" y="1642622"/>
                  <a:pt x="99962" y="1520754"/>
                  <a:pt x="243450" y="1448483"/>
                </a:cubicBezTo>
                <a:cubicBezTo>
                  <a:pt x="386938" y="1376212"/>
                  <a:pt x="716484" y="1442546"/>
                  <a:pt x="860967" y="1365356"/>
                </a:cubicBezTo>
                <a:cubicBezTo>
                  <a:pt x="1005450" y="1288167"/>
                  <a:pt x="1037117" y="1163476"/>
                  <a:pt x="1110348" y="985346"/>
                </a:cubicBezTo>
                <a:cubicBezTo>
                  <a:pt x="1183579" y="807216"/>
                  <a:pt x="1206336" y="459833"/>
                  <a:pt x="1300354" y="296576"/>
                </a:cubicBezTo>
                <a:close/>
              </a:path>
            </a:pathLst>
          </a:cu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0" grpId="0" animBg="1"/>
      <p:bldP spid="41" grpId="0" animBg="1"/>
      <p:bldP spid="63" grpId="0" animBg="1"/>
      <p:bldP spid="39" grpId="0" animBg="1"/>
      <p:bldP spid="39" grpId="1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Splat for Google Slides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211" y="2338743"/>
            <a:ext cx="2322841" cy="174213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Steve Wyborney\Desktop\80 Printable Cube Convos Promos\Slide2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984" y="515789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Steve Wyborney\Desktop\Presentation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181600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17094" y="6172200"/>
            <a:ext cx="1402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hlinkClick r:id="rId4"/>
              </a:rPr>
              <a:t>80 </a:t>
            </a:r>
            <a:r>
              <a:rPr lang="en-US" sz="1100" b="1" dirty="0" smtClean="0">
                <a:hlinkClick r:id="rId4"/>
              </a:rPr>
              <a:t>Printable Cube </a:t>
            </a:r>
          </a:p>
          <a:p>
            <a:pPr algn="ctr"/>
            <a:r>
              <a:rPr lang="en-US" sz="1100" b="1" dirty="0" smtClean="0">
                <a:hlinkClick r:id="rId4"/>
              </a:rPr>
              <a:t>Conversations Pages</a:t>
            </a:r>
            <a:endParaRPr lang="en-US" sz="11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3939" y="0"/>
            <a:ext cx="759618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/>
              <a:t>The Fraction Splat! Series </a:t>
            </a:r>
          </a:p>
          <a:p>
            <a:pPr algn="ctr"/>
            <a:r>
              <a:rPr lang="en-US" sz="5400" b="1" dirty="0" smtClean="0"/>
              <a:t>Set </a:t>
            </a:r>
            <a:r>
              <a:rPr lang="en-US" sz="5400" b="1" dirty="0" smtClean="0"/>
              <a:t>12.5</a:t>
            </a:r>
            <a:endParaRPr lang="en-US" sz="5400" b="1" dirty="0" smtClean="0"/>
          </a:p>
          <a:p>
            <a:pPr algn="ctr"/>
            <a:r>
              <a:rPr lang="en-US" sz="3200" b="1" dirty="0" smtClean="0"/>
              <a:t>(for Google Slides)</a:t>
            </a:r>
            <a:endParaRPr lang="en-US" sz="3200" b="1" dirty="0"/>
          </a:p>
        </p:txBody>
      </p:sp>
      <p:pic>
        <p:nvPicPr>
          <p:cNvPr id="1027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1816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hlinkClick r:id="rId8"/>
          </p:cNvPr>
          <p:cNvSpPr txBox="1"/>
          <p:nvPr/>
        </p:nvSpPr>
        <p:spPr>
          <a:xfrm>
            <a:off x="370582" y="6122313"/>
            <a:ext cx="12378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8"/>
              </a:rPr>
              <a:t>50 Splat! Lessons </a:t>
            </a:r>
            <a:endParaRPr lang="en-US" sz="1100" b="1" dirty="0" smtClean="0"/>
          </a:p>
          <a:p>
            <a:pPr algn="ctr"/>
            <a:r>
              <a:rPr lang="en-US" sz="1100" b="1" dirty="0" smtClean="0"/>
              <a:t>(for PowerPoint)</a:t>
            </a:r>
            <a:endParaRPr lang="en-US" sz="11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63895" y="3059668"/>
            <a:ext cx="5800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/>
              <a:t>Click </a:t>
            </a:r>
            <a:r>
              <a:rPr lang="en-US" sz="1400" b="1" dirty="0" smtClean="0">
                <a:hlinkClick r:id="rId2"/>
              </a:rPr>
              <a:t>here</a:t>
            </a:r>
            <a:r>
              <a:rPr lang="en-US" sz="1400" b="1" dirty="0" smtClean="0"/>
              <a:t> (</a:t>
            </a:r>
            <a:r>
              <a:rPr lang="en-US" sz="1400" b="1" dirty="0"/>
              <a:t>or on the image) to download more </a:t>
            </a:r>
            <a:r>
              <a:rPr lang="en-US" sz="1400" b="1" dirty="0" smtClean="0"/>
              <a:t>Splat! sets for Google Slides.</a:t>
            </a:r>
            <a:endParaRPr lang="en-US" sz="1400" b="1" dirty="0"/>
          </a:p>
        </p:txBody>
      </p:sp>
      <p:pic>
        <p:nvPicPr>
          <p:cNvPr id="20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1816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828857" y="6151054"/>
            <a:ext cx="1160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 smtClean="0"/>
          </a:p>
          <a:p>
            <a:pPr algn="ctr"/>
            <a:r>
              <a:rPr lang="en-US" sz="1100" b="1" dirty="0" smtClean="0"/>
              <a:t>(</a:t>
            </a:r>
            <a:r>
              <a:rPr lang="en-US" sz="1100" b="1" dirty="0"/>
              <a:t>for PowerPoint)</a:t>
            </a:r>
          </a:p>
          <a:p>
            <a:pPr algn="ctr"/>
            <a:endParaRPr lang="en-US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097126" y="6154031"/>
            <a:ext cx="1519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rId6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rId6"/>
              </a:rPr>
              <a:t>Lessons</a:t>
            </a:r>
            <a:endParaRPr lang="en-US" sz="11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381000" y="4756118"/>
            <a:ext cx="25339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Other Downloadable Resources</a:t>
            </a:r>
            <a:endParaRPr lang="en-US" sz="1400" b="1" dirty="0"/>
          </a:p>
        </p:txBody>
      </p:sp>
      <p:pic>
        <p:nvPicPr>
          <p:cNvPr id="22" name="Picture 2" descr="C:\Users\Steve Wyborney\Desktop\4 Estimation Clipboards\4 Estimation Clipboards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5181601"/>
            <a:ext cx="12192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8.8.2018 Desktop\3.3.2018 Desktop\ALL Blog Posts\BLOG 3 Powerful Tile Strategies\3 Tile Strategies Featured Image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618" y="5181600"/>
            <a:ext cx="1241816" cy="93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511631" y="6172200"/>
            <a:ext cx="15561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4"/>
              </a:rPr>
              <a:t>3 Powerful Tile Strategies (and 40 new downloadable pages)</a:t>
            </a:r>
            <a:endParaRPr lang="en-US" sz="11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064894" y="6172200"/>
            <a:ext cx="1402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2"/>
              </a:rPr>
              <a:t>The Estimation Clipboard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8983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6956</TotalTime>
  <Words>172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Wyborney</dc:creator>
  <cp:lastModifiedBy>Steve Wyborney</cp:lastModifiedBy>
  <cp:revision>87</cp:revision>
  <dcterms:created xsi:type="dcterms:W3CDTF">2017-02-07T01:35:55Z</dcterms:created>
  <dcterms:modified xsi:type="dcterms:W3CDTF">2018-09-01T19:28:57Z</dcterms:modified>
</cp:coreProperties>
</file>