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60" d="100"/>
          <a:sy n="60" d="100"/>
        </p:scale>
        <p:origin x="-22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23" y="1676400"/>
            <a:ext cx="82509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12.3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Instant Splats! and unit fractions.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2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62198" y="49985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54528" y="311906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97222" y="496276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5880121" y="675070"/>
            <a:ext cx="848620" cy="848620"/>
            <a:chOff x="457200" y="-3634962"/>
            <a:chExt cx="1126895" cy="1126895"/>
          </a:xfrm>
        </p:grpSpPr>
        <p:grpSp>
          <p:nvGrpSpPr>
            <p:cNvPr id="104" name="Group 10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Pie 10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5" name="Straight Connector 104"/>
            <p:cNvCxnSpPr>
              <a:stCxn id="107" idx="0"/>
              <a:endCxn id="10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7" idx="2"/>
              <a:endCxn id="10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4888298" y="2188941"/>
            <a:ext cx="848620" cy="848620"/>
            <a:chOff x="457200" y="-3634962"/>
            <a:chExt cx="1126895" cy="1126895"/>
          </a:xfrm>
        </p:grpSpPr>
        <p:grpSp>
          <p:nvGrpSpPr>
            <p:cNvPr id="110" name="Group 10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Pie 11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1" name="Straight Connector 110"/>
            <p:cNvCxnSpPr>
              <a:stCxn id="113" idx="0"/>
              <a:endCxn id="11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3" idx="2"/>
              <a:endCxn id="11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843395" y="3967682"/>
            <a:ext cx="848620" cy="848620"/>
            <a:chOff x="457200" y="-3634962"/>
            <a:chExt cx="1126895" cy="1126895"/>
          </a:xfrm>
        </p:grpSpPr>
        <p:grpSp>
          <p:nvGrpSpPr>
            <p:cNvPr id="116" name="Group 11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ie 11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7" name="Straight Connector 116"/>
            <p:cNvCxnSpPr>
              <a:stCxn id="119" idx="0"/>
              <a:endCxn id="11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9" idx="2"/>
              <a:endCxn id="12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6768616" y="4067866"/>
            <a:ext cx="848620" cy="848620"/>
            <a:chOff x="457200" y="-3634962"/>
            <a:chExt cx="1126895" cy="1126895"/>
          </a:xfrm>
        </p:grpSpPr>
        <p:grpSp>
          <p:nvGrpSpPr>
            <p:cNvPr id="122" name="Group 1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ie 1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3" name="Straight Connector 122"/>
            <p:cNvCxnSpPr>
              <a:stCxn id="125" idx="0"/>
              <a:endCxn id="1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5" idx="2"/>
              <a:endCxn id="1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reeform 43"/>
          <p:cNvSpPr/>
          <p:nvPr/>
        </p:nvSpPr>
        <p:spPr>
          <a:xfrm rot="16200000">
            <a:off x="2862035" y="1503128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2862036" y="1503128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ular Callout 33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The total is…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number is under the splat?</a:t>
            </a:r>
          </a:p>
        </p:txBody>
      </p:sp>
      <p:sp>
        <p:nvSpPr>
          <p:cNvPr id="42" name="Rectangular Callout 41"/>
          <p:cNvSpPr/>
          <p:nvPr/>
        </p:nvSpPr>
        <p:spPr>
          <a:xfrm>
            <a:off x="379594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 to see what number is there.</a:t>
            </a:r>
          </a:p>
        </p:txBody>
      </p:sp>
      <p:sp>
        <p:nvSpPr>
          <p:cNvPr id="43" name="Rectangular Callout 42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can we learn from this picture?</a:t>
            </a:r>
          </a:p>
        </p:txBody>
      </p:sp>
    </p:spTree>
    <p:extLst>
      <p:ext uri="{BB962C8B-B14F-4D97-AF65-F5344CB8AC3E}">
        <p14:creationId xmlns:p14="http://schemas.microsoft.com/office/powerpoint/2010/main" val="37390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44" grpId="0" animBg="1"/>
      <p:bldP spid="44" grpId="1" animBg="1"/>
      <p:bldP spid="45" grpId="0" animBg="1"/>
      <p:bldP spid="34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23383" y="91675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34379" y="191160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295400" y="3211456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08625" y="3843209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985132" y="2352941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680520" y="4033879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342476" y="2286319"/>
            <a:ext cx="850255" cy="848619"/>
            <a:chOff x="4044126" y="46154"/>
            <a:chExt cx="1129066" cy="1126895"/>
          </a:xfrm>
        </p:grpSpPr>
        <p:sp>
          <p:nvSpPr>
            <p:cNvPr id="91" name="Oval 9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ie 9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80225" y="5043298"/>
            <a:ext cx="850255" cy="848619"/>
            <a:chOff x="4044126" y="46154"/>
            <a:chExt cx="1129066" cy="1126895"/>
          </a:xfrm>
        </p:grpSpPr>
        <p:sp>
          <p:nvSpPr>
            <p:cNvPr id="94" name="Oval 9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Pie 9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870149" y="4575438"/>
            <a:ext cx="850255" cy="848619"/>
            <a:chOff x="4044126" y="46154"/>
            <a:chExt cx="1129066" cy="1126895"/>
          </a:xfrm>
        </p:grpSpPr>
        <p:sp>
          <p:nvSpPr>
            <p:cNvPr id="97" name="Oval 9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ie 9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186766" y="3312919"/>
            <a:ext cx="850255" cy="848619"/>
            <a:chOff x="4044126" y="46154"/>
            <a:chExt cx="1129066" cy="1126895"/>
          </a:xfrm>
        </p:grpSpPr>
        <p:sp>
          <p:nvSpPr>
            <p:cNvPr id="100" name="Oval 99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ie 100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 rot="16200000">
            <a:off x="2854570" y="1243680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6200000">
            <a:off x="2854571" y="1243680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32" grpId="0" animBg="1"/>
      <p:bldP spid="32" grpId="1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841887" y="118637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23087" y="39235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465775" y="2762325"/>
            <a:ext cx="848624" cy="852820"/>
            <a:chOff x="2251598" y="991391"/>
            <a:chExt cx="848624" cy="852820"/>
          </a:xfrm>
        </p:grpSpPr>
        <p:sp>
          <p:nvSpPr>
            <p:cNvPr id="34" name="Oval 3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9" name="Pie 38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Pie 41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Pie 42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4" name="Group 43"/>
          <p:cNvGrpSpPr/>
          <p:nvPr/>
        </p:nvGrpSpPr>
        <p:grpSpPr>
          <a:xfrm>
            <a:off x="5542798" y="2952874"/>
            <a:ext cx="848624" cy="852820"/>
            <a:chOff x="2251598" y="991391"/>
            <a:chExt cx="848624" cy="852820"/>
          </a:xfrm>
        </p:grpSpPr>
        <p:sp>
          <p:nvSpPr>
            <p:cNvPr id="45" name="Oval 44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47" name="Pie 4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Pie 4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Pie 5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2" name="Group 51"/>
          <p:cNvGrpSpPr/>
          <p:nvPr/>
        </p:nvGrpSpPr>
        <p:grpSpPr>
          <a:xfrm>
            <a:off x="5609864" y="965865"/>
            <a:ext cx="848624" cy="852820"/>
            <a:chOff x="2251598" y="991391"/>
            <a:chExt cx="848624" cy="852820"/>
          </a:xfrm>
        </p:grpSpPr>
        <p:sp>
          <p:nvSpPr>
            <p:cNvPr id="53" name="Oval 5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5" name="Pie 5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Pie 5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0" name="Group 59"/>
          <p:cNvGrpSpPr/>
          <p:nvPr/>
        </p:nvGrpSpPr>
        <p:grpSpPr>
          <a:xfrm>
            <a:off x="3942598" y="1136833"/>
            <a:ext cx="848624" cy="852820"/>
            <a:chOff x="2251598" y="991391"/>
            <a:chExt cx="848624" cy="852820"/>
          </a:xfrm>
        </p:grpSpPr>
        <p:sp>
          <p:nvSpPr>
            <p:cNvPr id="61" name="Oval 6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6" name="Pie 7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Pie 7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1" name="Group 80"/>
          <p:cNvGrpSpPr/>
          <p:nvPr/>
        </p:nvGrpSpPr>
        <p:grpSpPr>
          <a:xfrm>
            <a:off x="4247396" y="2423851"/>
            <a:ext cx="848624" cy="852820"/>
            <a:chOff x="2251598" y="991391"/>
            <a:chExt cx="848624" cy="852820"/>
          </a:xfrm>
        </p:grpSpPr>
        <p:sp>
          <p:nvSpPr>
            <p:cNvPr id="82" name="Oval 8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4" name="Pie 8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ie 8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89" name="Oval 88"/>
          <p:cNvSpPr/>
          <p:nvPr/>
        </p:nvSpPr>
        <p:spPr>
          <a:xfrm>
            <a:off x="2266197" y="450078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5252621" y="4347877"/>
            <a:ext cx="848624" cy="852820"/>
            <a:chOff x="2251598" y="991391"/>
            <a:chExt cx="848624" cy="852820"/>
          </a:xfrm>
        </p:grpSpPr>
        <p:sp>
          <p:nvSpPr>
            <p:cNvPr id="104" name="Oval 10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6" name="Pie 10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Pie 10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Pie 10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4" name="Freeform 63"/>
          <p:cNvSpPr/>
          <p:nvPr/>
        </p:nvSpPr>
        <p:spPr>
          <a:xfrm rot="16200000">
            <a:off x="1939267" y="191284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1939268" y="191284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89" grpId="0" animBg="1"/>
      <p:bldP spid="64" grpId="0" animBg="1"/>
      <p:bldP spid="64" grpId="1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67230" y="311334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85800" y="226472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3567" y="938180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737182" y="938180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85202" y="4778128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9894" y="314402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86927" y="2175896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Freeform 29"/>
          <p:cNvSpPr/>
          <p:nvPr/>
        </p:nvSpPr>
        <p:spPr>
          <a:xfrm rot="16200000">
            <a:off x="1761823" y="577534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1761824" y="577534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30" grpId="1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25628" y="91230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90540" y="452005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48089" y="153811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223195" y="672871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644038" y="269963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341920" y="457614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428464" y="1626320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077826" y="2197568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804675" y="4339384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341920" y="2712882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077826" y="396180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5715591" y="435561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06318" y="1495601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1277008" y="3039115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28388" y="4339384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Freeform 81"/>
          <p:cNvSpPr/>
          <p:nvPr/>
        </p:nvSpPr>
        <p:spPr>
          <a:xfrm rot="16200000">
            <a:off x="2366949" y="109449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 rot="16200000">
            <a:off x="2366950" y="109449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30" grpId="0" animBg="1"/>
      <p:bldP spid="82" grpId="0" animBg="1"/>
      <p:bldP spid="82" grpId="1" animBg="1"/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50043" y="14680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36425" y="117867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90089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52830" y="33619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52506" y="519301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760149" y="290180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52289" y="3319615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5900168" y="379855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3499432" y="1242505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75859" y="246779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596983" y="4973051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4" name="Freeform 63"/>
          <p:cNvSpPr/>
          <p:nvPr/>
        </p:nvSpPr>
        <p:spPr>
          <a:xfrm rot="16200000">
            <a:off x="1886111" y="825267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1886112" y="825267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64" grpId="0" animBg="1"/>
      <p:bldP spid="64" grpId="1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939" y="0"/>
            <a:ext cx="75961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Fraction Splat! Series </a:t>
            </a:r>
          </a:p>
          <a:p>
            <a:pPr algn="ctr"/>
            <a:r>
              <a:rPr lang="en-US" sz="5400" b="1" dirty="0" smtClean="0"/>
              <a:t>Set </a:t>
            </a:r>
            <a:r>
              <a:rPr lang="en-US" sz="5400" b="1" dirty="0" smtClean="0"/>
              <a:t>12.3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033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6954</TotalTime>
  <Words>172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87</cp:revision>
  <dcterms:created xsi:type="dcterms:W3CDTF">2017-02-07T01:35:55Z</dcterms:created>
  <dcterms:modified xsi:type="dcterms:W3CDTF">2018-09-01T19:27:55Z</dcterms:modified>
</cp:coreProperties>
</file>