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0" autoAdjust="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523" y="1676400"/>
            <a:ext cx="82509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The Fraction Splat! Series</a:t>
            </a:r>
            <a:endParaRPr lang="en-US" sz="6000" b="1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11.4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unit fractions and a single Splat!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0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863599" y="389045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13663" y="416441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3316111" y="2284757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358413" y="1653767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512028" y="1653767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60048" y="5493715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44740" y="3859610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661773" y="2891483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4" name="Freeform 93"/>
          <p:cNvSpPr/>
          <p:nvPr/>
        </p:nvSpPr>
        <p:spPr>
          <a:xfrm rot="16200000">
            <a:off x="3647536" y="1364629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 rot="16200000">
            <a:off x="3647537" y="1364629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381000" y="3048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number does this represent?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</a:rPr>
              <a:t>Splat!</a:t>
            </a:r>
          </a:p>
        </p:txBody>
      </p:sp>
      <p:sp>
        <p:nvSpPr>
          <p:cNvPr id="31" name="Rectangular Callout 30"/>
          <p:cNvSpPr/>
          <p:nvPr/>
        </p:nvSpPr>
        <p:spPr>
          <a:xfrm>
            <a:off x="381000" y="3048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is the total under the splat?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32" name="Rectangular Callout 31"/>
          <p:cNvSpPr/>
          <p:nvPr/>
        </p:nvSpPr>
        <p:spPr>
          <a:xfrm>
            <a:off x="379594" y="3048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How else could you know?</a:t>
            </a:r>
          </a:p>
        </p:txBody>
      </p:sp>
      <p:sp>
        <p:nvSpPr>
          <p:cNvPr id="33" name="Rectangular Callout 32"/>
          <p:cNvSpPr/>
          <p:nvPr/>
        </p:nvSpPr>
        <p:spPr>
          <a:xfrm>
            <a:off x="379594" y="3048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splat to see the total.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381000" y="3048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can we learn from this picture?</a:t>
            </a:r>
          </a:p>
        </p:txBody>
      </p:sp>
    </p:spTree>
    <p:extLst>
      <p:ext uri="{BB962C8B-B14F-4D97-AF65-F5344CB8AC3E}">
        <p14:creationId xmlns:p14="http://schemas.microsoft.com/office/powerpoint/2010/main" val="21655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94" grpId="0" animBg="1"/>
      <p:bldP spid="94" grpId="1" animBg="1"/>
      <p:bldP spid="95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750043" y="146806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36425" y="117867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90089" y="519301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52830" y="336199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52506" y="519301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760149" y="290180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752289" y="3319615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5900168" y="3798559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3499432" y="1242505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5475859" y="2467792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3596983" y="4973051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4" name="Freeform 63"/>
          <p:cNvSpPr/>
          <p:nvPr/>
        </p:nvSpPr>
        <p:spPr>
          <a:xfrm rot="16200000">
            <a:off x="1886108" y="733894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rot="16200000">
            <a:off x="1886109" y="733894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7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64" grpId="0" animBg="1"/>
      <p:bldP spid="64" grpId="1" animBg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921079" y="170173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16977" y="409592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0931" y="159938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345390" y="376044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2193983" y="5105400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5429827" y="3074091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7197944" y="1649495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5005517" y="5368853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reeform 33"/>
          <p:cNvSpPr/>
          <p:nvPr/>
        </p:nvSpPr>
        <p:spPr>
          <a:xfrm rot="16200000">
            <a:off x="3139982" y="1265835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16200000">
            <a:off x="3139983" y="1265835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4" grpId="0" animBg="1"/>
      <p:bldP spid="34" grpId="1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893035" y="220217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360347" y="324396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1358713" y="1262280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613951" y="413661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323195" y="927383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598577" y="413661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58650" y="4892273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177537" y="2110899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74575" y="3541568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517984" y="3545853"/>
            <a:ext cx="850255" cy="848619"/>
            <a:chOff x="4044126" y="46154"/>
            <a:chExt cx="1129066" cy="1126895"/>
          </a:xfrm>
        </p:grpSpPr>
        <p:sp>
          <p:nvSpPr>
            <p:cNvPr id="42" name="Oval 41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ie 42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51592" y="5158191"/>
            <a:ext cx="850255" cy="848619"/>
            <a:chOff x="4044126" y="46154"/>
            <a:chExt cx="1129066" cy="1126895"/>
          </a:xfrm>
        </p:grpSpPr>
        <p:sp>
          <p:nvSpPr>
            <p:cNvPr id="45" name="Oval 4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ie 4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622885" y="2206938"/>
            <a:ext cx="850255" cy="848619"/>
            <a:chOff x="4044126" y="46154"/>
            <a:chExt cx="1129066" cy="1126895"/>
          </a:xfrm>
        </p:grpSpPr>
        <p:sp>
          <p:nvSpPr>
            <p:cNvPr id="48" name="Oval 4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ie 4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0" name="Freeform 39"/>
          <p:cNvSpPr/>
          <p:nvPr/>
        </p:nvSpPr>
        <p:spPr>
          <a:xfrm rot="16200000">
            <a:off x="585147" y="44757"/>
            <a:ext cx="6313025" cy="655321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585148" y="44761"/>
            <a:ext cx="6313015" cy="655320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40" grpId="0" animBg="1"/>
      <p:bldP spid="40" grpId="1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664443" y="57808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17575" y="315220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3653516" y="853763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2131765" y="1588220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982402" y="2063622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7859144" y="3152209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4936584" y="1569170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4620764" y="3152209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5820166" y="3537658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3345518" y="2487932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1039913" y="2517399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3578728" y="4701930"/>
            <a:ext cx="848620" cy="848620"/>
            <a:chOff x="457200" y="-3634962"/>
            <a:chExt cx="1126895" cy="1126895"/>
          </a:xfrm>
        </p:grpSpPr>
        <p:grpSp>
          <p:nvGrpSpPr>
            <p:cNvPr id="202" name="Group 20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ie 2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3" name="Straight Connector 202"/>
            <p:cNvCxnSpPr>
              <a:stCxn id="205" idx="0"/>
              <a:endCxn id="20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5" idx="2"/>
              <a:endCxn id="20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7026812" y="4520057"/>
            <a:ext cx="848620" cy="848620"/>
            <a:chOff x="457200" y="-3634962"/>
            <a:chExt cx="1126895" cy="112689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ie 2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9" name="Straight Connector 208"/>
            <p:cNvCxnSpPr>
              <a:stCxn id="211" idx="0"/>
              <a:endCxn id="2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1" idx="2"/>
              <a:endCxn id="2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4971546" y="4944367"/>
            <a:ext cx="848620" cy="848620"/>
            <a:chOff x="457200" y="-3634962"/>
            <a:chExt cx="1126895" cy="1126895"/>
          </a:xfrm>
        </p:grpSpPr>
        <p:grpSp>
          <p:nvGrpSpPr>
            <p:cNvPr id="214" name="Group 21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Pie 2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5" name="Straight Connector 214"/>
            <p:cNvCxnSpPr>
              <a:stCxn id="217" idx="0"/>
              <a:endCxn id="21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7" idx="2"/>
              <a:endCxn id="21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Freeform 80"/>
          <p:cNvSpPr/>
          <p:nvPr/>
        </p:nvSpPr>
        <p:spPr>
          <a:xfrm rot="16200000">
            <a:off x="1867852" y="576615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 rot="16200000">
            <a:off x="1867853" y="576615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63" grpId="0" animBg="1"/>
      <p:bldP spid="81" grpId="0" animBg="1"/>
      <p:bldP spid="81" grpId="1" animBg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61603" y="150287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78511" y="305274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661603" y="543893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856216" y="347705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01283" y="487349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062872" y="541822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990034" y="2783511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4145340" y="4412329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620219" y="919057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6044543" y="2021255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6044537" y="3787440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9" name="Group 138"/>
          <p:cNvGrpSpPr/>
          <p:nvPr/>
        </p:nvGrpSpPr>
        <p:grpSpPr>
          <a:xfrm>
            <a:off x="5620222" y="5416257"/>
            <a:ext cx="848624" cy="852820"/>
            <a:chOff x="2251598" y="991391"/>
            <a:chExt cx="848624" cy="852820"/>
          </a:xfrm>
        </p:grpSpPr>
        <p:sp>
          <p:nvSpPr>
            <p:cNvPr id="140" name="Oval 1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42" name="Pie 1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44" name="Oval 1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ie 1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Pie 1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7" name="Freeform 66"/>
          <p:cNvSpPr/>
          <p:nvPr/>
        </p:nvSpPr>
        <p:spPr>
          <a:xfrm rot="16200000">
            <a:off x="145340" y="12369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 rot="16200000">
            <a:off x="145341" y="12369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2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67" grpId="0" animBg="1"/>
      <p:bldP spid="67" grpId="1" animBg="1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3939" y="0"/>
            <a:ext cx="759618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The Fraction Splat! Series </a:t>
            </a:r>
          </a:p>
          <a:p>
            <a:pPr algn="ctr"/>
            <a:r>
              <a:rPr lang="en-US" sz="5400" b="1" dirty="0" smtClean="0"/>
              <a:t>Set 11.4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658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7019</TotalTime>
  <Words>184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90</cp:revision>
  <dcterms:created xsi:type="dcterms:W3CDTF">2017-02-07T01:35:55Z</dcterms:created>
  <dcterms:modified xsi:type="dcterms:W3CDTF">2018-09-01T19:14:20Z</dcterms:modified>
</cp:coreProperties>
</file>