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3" r:id="rId3"/>
    <p:sldId id="281" r:id="rId4"/>
    <p:sldId id="267" r:id="rId5"/>
    <p:sldId id="278" r:id="rId6"/>
    <p:sldId id="260" r:id="rId7"/>
    <p:sldId id="272" r:id="rId8"/>
    <p:sldId id="274" r:id="rId9"/>
    <p:sldId id="269" r:id="rId10"/>
    <p:sldId id="276" r:id="rId11"/>
    <p:sldId id="283" r:id="rId12"/>
    <p:sldId id="270" r:id="rId13"/>
    <p:sldId id="26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9/1/2018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s://www.stevewyborney.com/?p=1483" TargetMode="External"/><Relationship Id="rId2" Type="http://schemas.openxmlformats.org/officeDocument/2006/relationships/hyperlink" Target="https://www.stevewyborney.com/?p=158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1028" TargetMode="External"/><Relationship Id="rId4" Type="http://schemas.openxmlformats.org/officeDocument/2006/relationships/hyperlink" Target="http://www.stevewyborney.com/?p=145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s://www.stevewyborney.com/?p=88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1.4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3 through 10.</a:t>
            </a:r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71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is a custom version of Splat! designed to work in Google Slides.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0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56539" y="2286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5884" y="892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473569" y="4953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93558" y="54666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797884" y="4356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151646" y="247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65622" y="1273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627646" y="378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884498" y="2844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646643" y="5464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1524711" y="197364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16200000">
            <a:off x="1524713" y="197364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32853" y="10309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10942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52057" y="23479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52057" y="3810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86569" y="34104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11982" y="363157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416904" y="163135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375194" y="33320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688110" y="2309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233057" y="50329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1037902" y="491856"/>
            <a:ext cx="5639262" cy="58538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16200000">
            <a:off x="1037904" y="491856"/>
            <a:ext cx="5639262" cy="585381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1197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32083" y="12323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715000" y="290895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98687" y="1371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06304" y="27318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90800" y="28421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67000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32051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05600" y="20247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2442147" y="63127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2442149" y="63127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7" grpId="1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96924" y="9498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01924" y="12835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32288" y="30559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49724" y="1998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77924" y="24760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88036" y="3012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277761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1484857" y="584590"/>
            <a:ext cx="4748130" cy="4928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 rot="16200000">
            <a:off x="1484859" y="584590"/>
            <a:ext cx="4748130" cy="49287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6" grpId="1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Splat for Google Slides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11" y="2338743"/>
            <a:ext cx="2322841" cy="1742131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teve Wyborney\Desktop\80 Printable Cube Convos Promos\Slide2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84" y="515789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1816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170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4"/>
              </a:rPr>
              <a:t>80 </a:t>
            </a:r>
            <a:r>
              <a:rPr lang="en-US" sz="1100" b="1" dirty="0" smtClean="0">
                <a:hlinkClick r:id="rId4"/>
              </a:rPr>
              <a:t>Printable Cube </a:t>
            </a:r>
          </a:p>
          <a:p>
            <a:pPr algn="ctr"/>
            <a:r>
              <a:rPr lang="en-US" sz="1100" b="1" dirty="0" smtClean="0">
                <a:hlinkClick r:id="rId4"/>
              </a:rPr>
              <a:t>Conversations Pages</a:t>
            </a:r>
            <a:endParaRPr lang="en-US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0372" y="0"/>
            <a:ext cx="412330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/>
              <a:t>Splat!  Set </a:t>
            </a:r>
            <a:r>
              <a:rPr lang="en-US" sz="5400" b="1" dirty="0" smtClean="0"/>
              <a:t>1.4</a:t>
            </a:r>
            <a:endParaRPr lang="en-US" sz="5400" b="1" dirty="0" smtClean="0"/>
          </a:p>
          <a:p>
            <a:pPr algn="ctr"/>
            <a:r>
              <a:rPr lang="en-US" sz="3200" b="1" dirty="0" smtClean="0"/>
              <a:t>(for Google Slides)</a:t>
            </a:r>
            <a:endParaRPr lang="en-US" sz="3200" b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8"/>
          </p:cNvPr>
          <p:cNvSpPr txBox="1"/>
          <p:nvPr/>
        </p:nvSpPr>
        <p:spPr>
          <a:xfrm>
            <a:off x="370582" y="6122313"/>
            <a:ext cx="12378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50 Splat! Lessons 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(for PowerPoint)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3895" y="3059668"/>
            <a:ext cx="5800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 smtClean="0">
                <a:hlinkClick r:id="rId2"/>
              </a:rPr>
              <a:t>here</a:t>
            </a:r>
            <a:r>
              <a:rPr lang="en-US" sz="1400" b="1" dirty="0" smtClean="0"/>
              <a:t> (</a:t>
            </a:r>
            <a:r>
              <a:rPr lang="en-US" sz="1400" b="1" dirty="0"/>
              <a:t>or on the image) to download more </a:t>
            </a:r>
            <a:r>
              <a:rPr lang="en-US" sz="1400" b="1" dirty="0" smtClean="0"/>
              <a:t>Splat! sets for Google Slides.</a:t>
            </a:r>
            <a:endParaRPr lang="en-US" sz="1400" b="1" dirty="0"/>
          </a:p>
        </p:txBody>
      </p:sp>
      <p:pic>
        <p:nvPicPr>
          <p:cNvPr id="20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1816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828857" y="6151054"/>
            <a:ext cx="116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 smtClean="0"/>
          </a:p>
          <a:p>
            <a:pPr algn="ctr"/>
            <a:r>
              <a:rPr lang="en-US" sz="1100" b="1" dirty="0" smtClean="0"/>
              <a:t>(</a:t>
            </a:r>
            <a:r>
              <a:rPr lang="en-US" sz="1100" b="1" dirty="0"/>
              <a:t>for PowerPoint)</a:t>
            </a:r>
          </a:p>
          <a:p>
            <a:pPr algn="ctr"/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97126" y="61540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rId6"/>
              </a:rPr>
              <a:t>Lessons</a:t>
            </a:r>
            <a:endParaRPr lang="en-US" sz="1100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81000" y="4756118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  <p:pic>
        <p:nvPicPr>
          <p:cNvPr id="22" name="Picture 2" descr="C:\Users\Steve Wyborney\Desktop\4 Estimation Clipboards\4 Estimation Clipboard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181601"/>
            <a:ext cx="12192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8.8.2018 Desktop\3.3.2018 Desktop\ALL Blog Posts\BLOG 3 Powerful Tile Strategies\3 Tile Strategies Featured Image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618" y="5181600"/>
            <a:ext cx="1241816" cy="93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511631" y="6172200"/>
            <a:ext cx="15561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4"/>
              </a:rPr>
              <a:t>3 Powerful Tile Strategies (and 40 new downloadable pages)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064894" y="6172200"/>
            <a:ext cx="1402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2"/>
              </a:rPr>
              <a:t>The Estimation Clipboard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8023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1315" y="25260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76429" y="12447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9115" y="22934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096915" y="25260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669897" y="36247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429915" y="9469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01315" y="39871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474679" y="4814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 rot="16200000">
            <a:off x="2921044" y="177625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 rot="16200000">
            <a:off x="2921046" y="177625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ular Callout 15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531994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533400" y="275892"/>
            <a:ext cx="1925748" cy="1476708"/>
          </a:xfrm>
          <a:prstGeom prst="wedgeRectCallout">
            <a:avLst>
              <a:gd name="adj1" fmla="val -58513"/>
              <a:gd name="adj2" fmla="val 908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2" grpId="0" animBg="1"/>
      <p:bldP spid="24" grpId="0" animBg="1"/>
      <p:bldP spid="24" grpId="1" animBg="1"/>
      <p:bldP spid="2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45102" y="170129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662134" y="93929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88302" y="4970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79119" y="3337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618986" y="36409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972748" y="17646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881082" y="23326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086745" y="3337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78902" y="10026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670972" y="47186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2059368" y="579318"/>
            <a:ext cx="5025261" cy="52164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16200000">
            <a:off x="2059370" y="579319"/>
            <a:ext cx="5025260" cy="521645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9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06069" y="8253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26577" y="9777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30662" y="229709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14532" y="1130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010455" y="1892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59334" y="2654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64577" y="3187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21872" y="3568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07777" y="3061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366839" y="237876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366841" y="237876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6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7" grpId="1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4920" y="152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43400" y="5942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197284" y="34656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51084" y="48540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594268" y="52657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66918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324600" y="9901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72801" y="2667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370959" y="1905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027643" y="44067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426080" y="352608"/>
            <a:ext cx="5071704" cy="52646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16200000">
            <a:off x="426082" y="352608"/>
            <a:ext cx="5071704" cy="526466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61454" y="1111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28454" y="9619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561308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280654" y="17239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966454" y="428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85654" y="37051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6200000">
            <a:off x="973560" y="224026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 rot="16200000">
            <a:off x="973562" y="224026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8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6" grpId="0" animBg="1"/>
      <p:bldP spid="16" grpId="1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48711" y="1228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51083" y="816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894051" y="3011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894051" y="847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938119" y="3962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389285" y="28599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32051" y="41201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857892" y="24111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32051" y="18787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2344872" y="395630"/>
            <a:ext cx="4454252" cy="4623719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2344874" y="395631"/>
            <a:ext cx="4454251" cy="462371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7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91000" y="58201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91000" y="76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67000" y="12679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21978" y="47135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376057" y="35398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279569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096000" y="126571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0" y="3886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096000" y="2536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784766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 rot="16200000">
            <a:off x="61981" y="1709951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 rot="16200000">
            <a:off x="61983" y="1709951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0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9542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51083" y="816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47227" y="27318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547227" y="11167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581400" y="2630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0668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667000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132051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98189" y="19500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2442147" y="52093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2442149" y="520934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7" grpId="0" animBg="1"/>
      <p:bldP spid="17" grpId="1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206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28</cp:revision>
  <dcterms:created xsi:type="dcterms:W3CDTF">2016-12-03T16:31:15Z</dcterms:created>
  <dcterms:modified xsi:type="dcterms:W3CDTF">2018-09-01T18:02:48Z</dcterms:modified>
</cp:coreProperties>
</file>