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6" r:id="rId3"/>
    <p:sldId id="260" r:id="rId4"/>
    <p:sldId id="265" r:id="rId5"/>
    <p:sldId id="268" r:id="rId6"/>
    <p:sldId id="259" r:id="rId7"/>
    <p:sldId id="261" r:id="rId8"/>
    <p:sldId id="270" r:id="rId9"/>
    <p:sldId id="262" r:id="rId10"/>
    <p:sldId id="263" r:id="rId11"/>
    <p:sldId id="267" r:id="rId12"/>
    <p:sldId id="264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284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0929" y="1676400"/>
            <a:ext cx="482215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1.2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3 through 10.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0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1680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92764" y="2442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16764" y="3204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0175" y="53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87816" y="434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332763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23328" y="15658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 rot="16200000">
            <a:off x="2442147" y="121811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6200000">
            <a:off x="2442149" y="121811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5" grpId="0" animBg="1"/>
      <p:bldP spid="15" grpId="1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36174" y="130042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31542" y="23125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18657" y="34588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10740" y="1230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34212" y="32738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02002" y="2373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83002" y="45286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47662" y="36548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98776" y="236389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16200000">
            <a:off x="1457443" y="910196"/>
            <a:ext cx="4512692" cy="468438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6200000">
            <a:off x="1457445" y="910196"/>
            <a:ext cx="4512692" cy="468438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5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7" grpId="1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56654" y="164105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000" y="8916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90454" y="20750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71454" y="3710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13259" y="232883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8654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33800" y="43432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87929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 rot="16200000">
            <a:off x="3220076" y="245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6200000">
            <a:off x="3220078" y="245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3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6" grpId="0" animBg="1"/>
      <p:bldP spid="16" grpId="1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56530" y="1546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64768" y="8992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22279" y="2260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40453" y="482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72284" y="45959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59453" y="24267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7825" y="101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37530" y="3022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403" y="33836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2084" y="482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1837393" y="579918"/>
            <a:ext cx="4993681" cy="518367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6200000">
            <a:off x="1837395" y="579918"/>
            <a:ext cx="4993681" cy="518367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2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8" grpId="1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0372" y="0"/>
            <a:ext cx="412330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Splat!  Set </a:t>
            </a:r>
            <a:r>
              <a:rPr lang="en-US" sz="5400" b="1" dirty="0" smtClean="0"/>
              <a:t>1.2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8023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71776" y="1295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73284" y="9777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77369" y="229709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0800" y="26303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57162" y="18921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95162" y="30113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3417" y="33923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68579" y="35685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154484" y="30617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 rot="16200000">
            <a:off x="2574493" y="239119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6200000">
            <a:off x="2574495" y="239119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ular Callout 16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531994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531994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4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1" grpId="0" animBg="1"/>
      <p:bldP spid="23" grpId="0" animBg="1"/>
      <p:bldP spid="23" grpId="1" animBg="1"/>
      <p:bldP spid="24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64954" y="18246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16764" y="3204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9600" y="17949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2951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 rot="16200000">
            <a:off x="2442147" y="1162231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6200000">
            <a:off x="2442149" y="1162231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 animBg="1"/>
      <p:bldP spid="8" grpId="0" animBg="1"/>
      <p:bldP spid="10" grpId="0" animBg="1"/>
      <p:bldP spid="10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23105" y="14111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2924" y="32221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6825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77924" y="26066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69036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96825" y="42298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1842" y="21048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 rot="16200000">
            <a:off x="1909788" y="771093"/>
            <a:ext cx="4556730" cy="473009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6200000">
            <a:off x="1909789" y="771093"/>
            <a:ext cx="4556729" cy="473009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6" grpId="0" animBg="1"/>
      <p:bldP spid="16" grpId="1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78286" y="24237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34456" y="17922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81224" y="16767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2224" y="486700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056" y="484919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12756" y="35053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92697" y="22900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91000" y="3393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51772" y="462752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89172" y="4155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3705256" y="118259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6200000">
            <a:off x="3705258" y="118259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8" grpId="1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25848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21363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27102" y="4495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 rot="16200000">
            <a:off x="2806880" y="10699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6200000">
            <a:off x="2806882" y="10699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1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  <p:bldP spid="10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01707" y="13280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0999" y="25472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92107" y="3758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92307" y="53666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42852" y="4139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16200000">
            <a:off x="2554139" y="71737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2554141" y="71737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0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3" grpId="0" animBg="1"/>
      <p:bldP spid="13" grpId="1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32853" y="10309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91200" y="10942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52057" y="23479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52057" y="3810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86569" y="34104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11982" y="363157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6904" y="163135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5194" y="33320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88110" y="23093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33057" y="50329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1176174" y="405890"/>
            <a:ext cx="5637761" cy="58522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6200000">
            <a:off x="1176176" y="405890"/>
            <a:ext cx="5637761" cy="58522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8" grpId="1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76005" y="1676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29200" y="3581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182250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34275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4869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 rot="16200000">
            <a:off x="515015" y="250347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6200000">
            <a:off x="515017" y="250347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6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4" grpId="0" animBg="1"/>
      <p:bldP spid="14" grpId="1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206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30</cp:revision>
  <dcterms:created xsi:type="dcterms:W3CDTF">2016-12-03T16:31:15Z</dcterms:created>
  <dcterms:modified xsi:type="dcterms:W3CDTF">2018-09-01T18:01:44Z</dcterms:modified>
</cp:coreProperties>
</file>