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6" r:id="rId3"/>
    <p:sldId id="260" r:id="rId4"/>
    <p:sldId id="265" r:id="rId5"/>
    <p:sldId id="268" r:id="rId6"/>
    <p:sldId id="259" r:id="rId7"/>
    <p:sldId id="261" r:id="rId8"/>
    <p:sldId id="270" r:id="rId9"/>
    <p:sldId id="262" r:id="rId10"/>
    <p:sldId id="263" r:id="rId11"/>
    <p:sldId id="267" r:id="rId12"/>
    <p:sldId id="264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40" d="100"/>
          <a:sy n="40" d="100"/>
        </p:scale>
        <p:origin x="-2844" y="-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2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1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9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0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9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2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9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8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96213-1FD0-4603-ACCF-6D0E8B67069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BED1-4985-438F-9104-286C4B02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9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s://www.stevewyborney.com/?p=1483" TargetMode="External"/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evewyborney.com/?p=1253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www.stevewyborney.com/?p=1028" TargetMode="External"/><Relationship Id="rId4" Type="http://schemas.openxmlformats.org/officeDocument/2006/relationships/hyperlink" Target="http://www.stevewyborney.com/?p=1456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s://www.stevewyborney.com/?p=88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0929" y="1676400"/>
            <a:ext cx="4822154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/>
              <a:t>Splat!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Set </a:t>
            </a:r>
            <a:r>
              <a:rPr lang="en-US" sz="4000" b="1" dirty="0" smtClean="0"/>
              <a:t>1.2</a:t>
            </a:r>
            <a:endParaRPr lang="en-US" sz="4000" b="1" dirty="0" smtClean="0"/>
          </a:p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This </a:t>
            </a:r>
            <a:r>
              <a:rPr lang="en-US" sz="2000" b="1" dirty="0"/>
              <a:t>set includes the numbers 3 through 10.</a:t>
            </a:r>
          </a:p>
          <a:p>
            <a:pPr algn="ctr"/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78704" y="6396335"/>
            <a:ext cx="5220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You can download more free sets </a:t>
            </a:r>
            <a:r>
              <a:rPr lang="en-US" sz="2400" b="1" u="sng" dirty="0" smtClean="0">
                <a:hlinkClick r:id="rId2"/>
              </a:rPr>
              <a:t>here</a:t>
            </a:r>
            <a:r>
              <a:rPr lang="en-US" sz="2400" b="1" dirty="0" smtClean="0"/>
              <a:t>. </a:t>
            </a:r>
            <a:endParaRPr lang="en-US" sz="7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571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This is a custom version of Splat! designed to work in Google Slides.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0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209800" y="1680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92764" y="2442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16764" y="3204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90175" y="537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87816" y="4347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43200" y="332763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23328" y="15658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7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 rot="16200000">
            <a:off x="2442147" y="121811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6200000">
            <a:off x="2442149" y="121811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5" grpId="0" animBg="1"/>
      <p:bldP spid="15" grpId="1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936174" y="1300423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31542" y="231251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18657" y="345889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10740" y="123058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634212" y="327384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02002" y="237358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83002" y="452866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47662" y="365484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98776" y="236389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9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 rot="16200000">
            <a:off x="1457443" y="910196"/>
            <a:ext cx="4512692" cy="4684382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6200000">
            <a:off x="1457445" y="910196"/>
            <a:ext cx="4512692" cy="4684382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5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7" grpId="0" animBg="1"/>
      <p:bldP spid="17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56654" y="1641057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29000" y="89163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90454" y="207500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71454" y="37100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613259" y="2328837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18654" y="33290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33800" y="434325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87929" y="33290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8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 rot="16200000">
            <a:off x="3220076" y="245116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6200000">
            <a:off x="3220078" y="245116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3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6" grpId="0" animBg="1"/>
      <p:bldP spid="16" grpId="1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856530" y="154697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64768" y="89927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22279" y="226048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40453" y="482357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72284" y="459596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59453" y="242673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17825" y="101357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37530" y="302248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8403" y="338368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72084" y="482357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10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 rot="16200000">
            <a:off x="1837393" y="579918"/>
            <a:ext cx="4993681" cy="518367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rot="16200000">
            <a:off x="1837395" y="579918"/>
            <a:ext cx="4993681" cy="518367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2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4" grpId="0" animBg="1"/>
      <p:bldP spid="18" grpId="0" animBg="1"/>
      <p:bldP spid="18" grpId="1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Splat for Google Slides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211" y="2338743"/>
            <a:ext cx="2322841" cy="174213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teve Wyborney\Desktop\80 Printable Cube Convos Promos\Slide2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984" y="515789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Steve Wyborney\Desktop\Presentation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1816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170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hlinkClick r:id="rId4"/>
              </a:rPr>
              <a:t>80 </a:t>
            </a:r>
            <a:r>
              <a:rPr lang="en-US" sz="1100" b="1" dirty="0" smtClean="0">
                <a:hlinkClick r:id="rId4"/>
              </a:rPr>
              <a:t>Printable Cube </a:t>
            </a:r>
          </a:p>
          <a:p>
            <a:pPr algn="ctr"/>
            <a:r>
              <a:rPr lang="en-US" sz="1100" b="1" dirty="0" smtClean="0">
                <a:hlinkClick r:id="rId4"/>
              </a:rPr>
              <a:t>Conversations Pages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0372" y="0"/>
            <a:ext cx="412330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/>
              <a:t>Splat!  Set </a:t>
            </a:r>
            <a:r>
              <a:rPr lang="en-US" sz="5400" b="1" dirty="0" smtClean="0"/>
              <a:t>1.2</a:t>
            </a:r>
            <a:endParaRPr lang="en-US" sz="5400" b="1" dirty="0" smtClean="0"/>
          </a:p>
          <a:p>
            <a:pPr algn="ctr"/>
            <a:r>
              <a:rPr lang="en-US" sz="3200" b="1" dirty="0" smtClean="0"/>
              <a:t>(for Google Slides)</a:t>
            </a:r>
            <a:endParaRPr lang="en-US" sz="3200" b="1" dirty="0"/>
          </a:p>
        </p:txBody>
      </p:sp>
      <p:pic>
        <p:nvPicPr>
          <p:cNvPr id="1027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hlinkClick r:id="rId8"/>
          </p:cNvPr>
          <p:cNvSpPr txBox="1"/>
          <p:nvPr/>
        </p:nvSpPr>
        <p:spPr>
          <a:xfrm>
            <a:off x="370582" y="6122313"/>
            <a:ext cx="12378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8"/>
              </a:rPr>
              <a:t>50 Splat! Lessons 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(for PowerPoint)</a:t>
            </a:r>
            <a:endParaRPr lang="en-US" sz="1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3895" y="3059668"/>
            <a:ext cx="5800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Click </a:t>
            </a:r>
            <a:r>
              <a:rPr lang="en-US" sz="1400" b="1" dirty="0" smtClean="0">
                <a:hlinkClick r:id="rId2"/>
              </a:rPr>
              <a:t>here</a:t>
            </a:r>
            <a:r>
              <a:rPr lang="en-US" sz="1400" b="1" dirty="0" smtClean="0"/>
              <a:t> (</a:t>
            </a:r>
            <a:r>
              <a:rPr lang="en-US" sz="1400" b="1" dirty="0"/>
              <a:t>or on the image) to download more </a:t>
            </a:r>
            <a:r>
              <a:rPr lang="en-US" sz="1400" b="1" dirty="0" smtClean="0"/>
              <a:t>Splat! sets for Google Slides.</a:t>
            </a:r>
            <a:endParaRPr lang="en-US" sz="1400" b="1" dirty="0"/>
          </a:p>
        </p:txBody>
      </p:sp>
      <p:pic>
        <p:nvPicPr>
          <p:cNvPr id="20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8857" y="6151054"/>
            <a:ext cx="1160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</a:t>
            </a:r>
            <a:r>
              <a:rPr lang="en-US" sz="1100" b="1" dirty="0"/>
              <a:t>for PowerPoint)</a:t>
            </a:r>
          </a:p>
          <a:p>
            <a:pPr algn="ctr"/>
            <a:endParaRPr lang="en-US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097126" y="61540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rId6"/>
              </a:rPr>
              <a:t>Lessons</a:t>
            </a:r>
            <a:endParaRPr lang="en-US" sz="11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756118"/>
            <a:ext cx="2533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Other Downloadable Resources</a:t>
            </a:r>
            <a:endParaRPr lang="en-US" sz="1400" b="1" dirty="0"/>
          </a:p>
        </p:txBody>
      </p:sp>
      <p:pic>
        <p:nvPicPr>
          <p:cNvPr id="22" name="Picture 2" descr="C:\Users\Steve Wyborney\Desktop\4 Estimation Clipboards\4 Estimation Clipboards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5181601"/>
            <a:ext cx="12192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8.8.2018 Desktop\3.3.2018 Desktop\ALL Blog Posts\BLOG 3 Powerful Tile Strategies\3 Tile Strategies Featured Image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18" y="5181600"/>
            <a:ext cx="1241816" cy="93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511631" y="6172200"/>
            <a:ext cx="15561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4"/>
              </a:rPr>
              <a:t>3 Powerful Tile Strategies (and 40 new downloadable pages)</a:t>
            </a:r>
            <a:endParaRPr lang="en-US" sz="11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0648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2"/>
              </a:rPr>
              <a:t>The Estimation Clipboard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8023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471776" y="1295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73284" y="97773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77369" y="229709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90800" y="263038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57162" y="189213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95162" y="301138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13417" y="339238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68579" y="356853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154484" y="3061776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9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 rot="16200000">
            <a:off x="2574493" y="2391197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rot="16200000">
            <a:off x="2574495" y="2391197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ular Callout 16"/>
          <p:cNvSpPr/>
          <p:nvPr/>
        </p:nvSpPr>
        <p:spPr>
          <a:xfrm>
            <a:off x="533400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many blue shapes do you see?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533400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Splat!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533400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many shapes are under the splat?  How do you know?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531994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else could you know?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ectangular Callout 24"/>
          <p:cNvSpPr/>
          <p:nvPr/>
        </p:nvSpPr>
        <p:spPr>
          <a:xfrm>
            <a:off x="531994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Let’s look under the splat to see how many shapes are there.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533400" y="275892"/>
            <a:ext cx="1925748" cy="1476708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What can we learn from this picture?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4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21" grpId="0" animBg="1"/>
      <p:bldP spid="23" grpId="0" animBg="1"/>
      <p:bldP spid="23" grpId="1" animBg="1"/>
      <p:bldP spid="24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264954" y="182466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16764" y="32041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19600" y="1794977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329510" y="3429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4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 rot="16200000">
            <a:off x="2442147" y="1162231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6200000">
            <a:off x="2442149" y="1162231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2" grpId="0" animBg="1"/>
      <p:bldP spid="8" grpId="0" animBg="1"/>
      <p:bldP spid="10" grpId="0" animBg="1"/>
      <p:bldP spid="10" grpId="1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823105" y="141118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57800" y="106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82924" y="322217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6825" y="1066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77924" y="260663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69036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96825" y="422980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1842" y="210489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8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 rot="16200000">
            <a:off x="1909788" y="771093"/>
            <a:ext cx="4556730" cy="4730096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6200000">
            <a:off x="1909789" y="771093"/>
            <a:ext cx="4556729" cy="4730095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6" grpId="0" animBg="1"/>
      <p:bldP spid="16" grpId="1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78286" y="242376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34456" y="179229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1224" y="167671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2224" y="486700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63056" y="4849197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12756" y="3505306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92697" y="229006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91000" y="339348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451772" y="4627525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89172" y="415548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10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 rot="16200000">
            <a:off x="3705256" y="118259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rot="16200000">
            <a:off x="3705258" y="118259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4" grpId="0" animBg="1"/>
      <p:bldP spid="18" grpId="0" animBg="1"/>
      <p:bldP spid="18" grpId="1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725848" y="1981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321363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27102" y="44958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3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 rot="16200000">
            <a:off x="2806880" y="1069989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6200000">
            <a:off x="2806882" y="1069989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1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0" grpId="0" animBg="1"/>
      <p:bldP spid="10" grpId="1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701707" y="132806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0999" y="254726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92107" y="3758963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92307" y="536666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42852" y="4139963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5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 rot="16200000">
            <a:off x="2554139" y="71737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16200000">
            <a:off x="2554141" y="717375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3" grpId="0" animBg="1"/>
      <p:bldP spid="13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032853" y="1030964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791200" y="109429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52057" y="2347986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52057" y="3810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86569" y="341040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11982" y="3631572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6904" y="163135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375194" y="333201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88110" y="2309391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33057" y="503294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10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 rot="16200000">
            <a:off x="1176174" y="405890"/>
            <a:ext cx="5637761" cy="5852256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rot="16200000">
            <a:off x="1176176" y="405890"/>
            <a:ext cx="5637761" cy="5852256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9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4" grpId="0" animBg="1"/>
      <p:bldP spid="18" grpId="0" animBg="1"/>
      <p:bldP spid="18" grpId="1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476005" y="1676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7400" y="30480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29200" y="35814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1822509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05200" y="3427588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44869" y="4648200"/>
            <a:ext cx="762000" cy="762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 rot="16200000">
            <a:off x="515015" y="2503476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16200000">
            <a:off x="515017" y="2503476"/>
            <a:ext cx="4259703" cy="442176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6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9" grpId="0" animBg="1"/>
      <p:bldP spid="10" grpId="0" animBg="1"/>
      <p:bldP spid="14" grpId="0" animBg="1"/>
      <p:bldP spid="14" grpId="1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206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30</cp:revision>
  <dcterms:created xsi:type="dcterms:W3CDTF">2016-12-03T16:31:15Z</dcterms:created>
  <dcterms:modified xsi:type="dcterms:W3CDTF">2018-09-01T18:01:44Z</dcterms:modified>
</cp:coreProperties>
</file>