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26" r:id="rId2"/>
    <p:sldId id="599" r:id="rId3"/>
    <p:sldId id="274" r:id="rId4"/>
    <p:sldId id="268" r:id="rId5"/>
    <p:sldId id="275" r:id="rId6"/>
    <p:sldId id="269" r:id="rId7"/>
    <p:sldId id="276" r:id="rId8"/>
    <p:sldId id="277" r:id="rId9"/>
    <p:sldId id="278" r:id="rId10"/>
    <p:sldId id="279" r:id="rId11"/>
    <p:sldId id="280" r:id="rId12"/>
    <p:sldId id="281" r:id="rId13"/>
    <p:sldId id="282" r:id="rId14"/>
    <p:sldId id="283" r:id="rId15"/>
    <p:sldId id="284" r:id="rId16"/>
    <p:sldId id="285" r:id="rId17"/>
    <p:sldId id="286" r:id="rId18"/>
    <p:sldId id="320" r:id="rId19"/>
    <p:sldId id="321" r:id="rId20"/>
    <p:sldId id="322" r:id="rId21"/>
    <p:sldId id="323" r:id="rId22"/>
    <p:sldId id="324" r:id="rId23"/>
    <p:sldId id="530" r:id="rId24"/>
    <p:sldId id="627" r:id="rId25"/>
    <p:sldId id="666" r:id="rId26"/>
    <p:sldId id="667" r:id="rId27"/>
    <p:sldId id="668" r:id="rId28"/>
    <p:sldId id="628" r:id="rId29"/>
    <p:sldId id="629" r:id="rId30"/>
    <p:sldId id="5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23" autoAdjust="0"/>
    <p:restoredTop sz="94660"/>
  </p:normalViewPr>
  <p:slideViewPr>
    <p:cSldViewPr showGuides="1">
      <p:cViewPr>
        <p:scale>
          <a:sx n="84" d="100"/>
          <a:sy n="84" d="100"/>
        </p:scale>
        <p:origin x="-1548" y="-14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41903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9563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687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4184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0634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0314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03264-4E89-4DCC-894E-E4D7A80810BF}"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55580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03264-4E89-4DCC-894E-E4D7A80810BF}"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2355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3264-4E89-4DCC-894E-E4D7A80810BF}"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2145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6081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4126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3264-4E89-4DCC-894E-E4D7A80810BF}" type="datetimeFigureOut">
              <a:rPr lang="en-US" smtClean="0"/>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2EFE-C74F-4110-9B0A-DB8CC6405F83}" type="slidenum">
              <a:rPr lang="en-US" smtClean="0"/>
              <a:t>‹#›</a:t>
            </a:fld>
            <a:endParaRPr lang="en-US"/>
          </a:p>
        </p:txBody>
      </p:sp>
    </p:spTree>
    <p:extLst>
      <p:ext uri="{BB962C8B-B14F-4D97-AF65-F5344CB8AC3E}">
        <p14:creationId xmlns:p14="http://schemas.microsoft.com/office/powerpoint/2010/main" val="312778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stevewyborney.com/?p=1483" TargetMode="Externa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hyperlink" Target="http://www.stevewyborney.com/?p=893" TargetMode="External"/><Relationship Id="rId2" Type="http://schemas.openxmlformats.org/officeDocument/2006/relationships/hyperlink" Target="https://www.stevewyborney.com/?p=1704" TargetMode="External"/><Relationship Id="rId1" Type="http://schemas.openxmlformats.org/officeDocument/2006/relationships/slideLayout" Target="../slideLayouts/slideLayout1.xml"/><Relationship Id="rId6" Type="http://schemas.openxmlformats.org/officeDocument/2006/relationships/hyperlink" Target="https://www.stevewyborney.com/?p=1583"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stevewyborney.com/?p=1253" TargetMode="External"/><Relationship Id="rId4" Type="http://schemas.openxmlformats.org/officeDocument/2006/relationships/hyperlink" Target="https://www.stevewyborney.com/?p=709" TargetMode="External"/><Relationship Id="rId9" Type="http://schemas.openxmlformats.org/officeDocument/2006/relationships/image" Target="../media/image4.jpeg"/><Relationship Id="rId14" Type="http://schemas.openxmlformats.org/officeDocument/2006/relationships/hyperlink" Target="http://www.stevewyborney.com/?p=1028"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52400"/>
            <a:ext cx="9143999" cy="3447098"/>
          </a:xfrm>
          <a:prstGeom prst="rect">
            <a:avLst/>
          </a:prstGeom>
          <a:noFill/>
        </p:spPr>
        <p:txBody>
          <a:bodyPr wrap="square" rtlCol="0">
            <a:spAutoFit/>
          </a:bodyPr>
          <a:lstStyle/>
          <a:p>
            <a:pPr algn="ctr"/>
            <a:r>
              <a:rPr lang="en-US" sz="13800" b="1" dirty="0" smtClean="0"/>
              <a:t>100 </a:t>
            </a:r>
            <a:endParaRPr lang="en-US" sz="13800" b="1" dirty="0"/>
          </a:p>
          <a:p>
            <a:pPr algn="ctr"/>
            <a:r>
              <a:rPr lang="en-US" sz="8000" b="1" dirty="0" err="1" smtClean="0"/>
              <a:t>Subitizing</a:t>
            </a:r>
            <a:r>
              <a:rPr lang="en-US" sz="8000" b="1" dirty="0" smtClean="0"/>
              <a:t> Slides</a:t>
            </a:r>
          </a:p>
        </p:txBody>
      </p:sp>
      <p:sp>
        <p:nvSpPr>
          <p:cNvPr id="11" name="TextBox 10"/>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262314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429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953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73914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1219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219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7315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1219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743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905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6477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905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477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905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4290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9530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TextBox 1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1905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429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477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49530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25737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48574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447800"/>
            <a:ext cx="9143999" cy="1323439"/>
          </a:xfrm>
          <a:prstGeom prst="rect">
            <a:avLst/>
          </a:prstGeom>
          <a:noFill/>
        </p:spPr>
        <p:txBody>
          <a:bodyPr wrap="square" rtlCol="0">
            <a:spAutoFit/>
          </a:bodyPr>
          <a:lstStyle/>
          <a:p>
            <a:pPr algn="ctr"/>
            <a:r>
              <a:rPr lang="en-US" sz="8000" b="1" dirty="0" smtClean="0"/>
              <a:t>Set 1</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308445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429000" y="457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953000" y="457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905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429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953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477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905000" y="5638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25737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48574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914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7315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914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438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914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25737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692061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US" sz="11500" b="1" dirty="0" smtClean="0"/>
              <a:t>Set 1 CHALLENGE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54184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104166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Tree>
    <p:extLst>
      <p:ext uri="{BB962C8B-B14F-4D97-AF65-F5344CB8AC3E}">
        <p14:creationId xmlns:p14="http://schemas.microsoft.com/office/powerpoint/2010/main" val="325065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51413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91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267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7315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15196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2" name="Group 571"/>
          <p:cNvGrpSpPr/>
          <p:nvPr/>
        </p:nvGrpSpPr>
        <p:grpSpPr>
          <a:xfrm>
            <a:off x="1066800" y="533400"/>
            <a:ext cx="6705600" cy="5029200"/>
            <a:chOff x="685800" y="76200"/>
            <a:chExt cx="6705600" cy="5029200"/>
          </a:xfrm>
        </p:grpSpPr>
        <p:sp>
          <p:nvSpPr>
            <p:cNvPr id="573" name="Oval 57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4" name="Oval 57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5" name="Oval 57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6" name="Oval 57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7" name="Oval 57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Oval 57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9" name="Oval 57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Oval 57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1" name="Oval 58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2" name="Group 601"/>
          <p:cNvGrpSpPr/>
          <p:nvPr/>
        </p:nvGrpSpPr>
        <p:grpSpPr>
          <a:xfrm>
            <a:off x="685800" y="914400"/>
            <a:ext cx="6705600" cy="5029200"/>
            <a:chOff x="685800" y="76200"/>
            <a:chExt cx="6705600" cy="5029200"/>
          </a:xfrm>
        </p:grpSpPr>
        <p:sp>
          <p:nvSpPr>
            <p:cNvPr id="603" name="Oval 60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4" name="Oval 60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5" name="Oval 60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6" name="Oval 60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7" name="Oval 60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Oval 60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9" name="Oval 60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0" name="Oval 60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1" name="Oval 61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2" name="Group 611"/>
          <p:cNvGrpSpPr/>
          <p:nvPr/>
        </p:nvGrpSpPr>
        <p:grpSpPr>
          <a:xfrm>
            <a:off x="1066800" y="914400"/>
            <a:ext cx="6705600" cy="5029200"/>
            <a:chOff x="685800" y="76200"/>
            <a:chExt cx="6705600" cy="5029200"/>
          </a:xfrm>
        </p:grpSpPr>
        <p:sp>
          <p:nvSpPr>
            <p:cNvPr id="613" name="Oval 61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 name="Oval 61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 name="Oval 61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 name="Oval 61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7" name="Oval 61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 name="Oval 61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9" name="Oval 61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0" name="Oval 61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1" name="Oval 62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2" name="Group 621"/>
          <p:cNvGrpSpPr/>
          <p:nvPr/>
        </p:nvGrpSpPr>
        <p:grpSpPr>
          <a:xfrm>
            <a:off x="1447800" y="914400"/>
            <a:ext cx="6705600" cy="5029200"/>
            <a:chOff x="685800" y="76200"/>
            <a:chExt cx="6705600" cy="5029200"/>
          </a:xfrm>
        </p:grpSpPr>
        <p:sp>
          <p:nvSpPr>
            <p:cNvPr id="623" name="Oval 62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 name="Oval 62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5" name="Oval 62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6" name="Oval 62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7" name="Oval 62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8" name="Oval 62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9" name="Oval 62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0" name="Oval 62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1" name="Oval 63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2" name="Group 641"/>
          <p:cNvGrpSpPr/>
          <p:nvPr/>
        </p:nvGrpSpPr>
        <p:grpSpPr>
          <a:xfrm>
            <a:off x="685800" y="1295400"/>
            <a:ext cx="6705600" cy="5029200"/>
            <a:chOff x="685800" y="76200"/>
            <a:chExt cx="6705600" cy="5029200"/>
          </a:xfrm>
        </p:grpSpPr>
        <p:sp>
          <p:nvSpPr>
            <p:cNvPr id="643" name="Oval 64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4" name="Oval 64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 name="Oval 64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6" name="Oval 64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7" name="Oval 64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Oval 64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Oval 64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Oval 64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1" name="Oval 65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2" name="Group 651"/>
          <p:cNvGrpSpPr/>
          <p:nvPr/>
        </p:nvGrpSpPr>
        <p:grpSpPr>
          <a:xfrm>
            <a:off x="1066800" y="1295400"/>
            <a:ext cx="6705600" cy="5029200"/>
            <a:chOff x="685800" y="76200"/>
            <a:chExt cx="6705600" cy="5029200"/>
          </a:xfrm>
        </p:grpSpPr>
        <p:sp>
          <p:nvSpPr>
            <p:cNvPr id="653" name="Oval 65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4" name="Oval 65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 name="Oval 65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6" name="Oval 65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Oval 65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8" name="Oval 65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9" name="Oval 65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0" name="Oval 65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2" name="Group 661"/>
          <p:cNvGrpSpPr/>
          <p:nvPr/>
        </p:nvGrpSpPr>
        <p:grpSpPr>
          <a:xfrm>
            <a:off x="1447800" y="1295400"/>
            <a:ext cx="6705600" cy="5029200"/>
            <a:chOff x="685800" y="76200"/>
            <a:chExt cx="6705600" cy="5029200"/>
          </a:xfrm>
        </p:grpSpPr>
        <p:sp>
          <p:nvSpPr>
            <p:cNvPr id="663" name="Oval 66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4" name="Oval 66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5" name="Oval 66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66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7" name="Oval 66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9" name="Oval 66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66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1" name="Oval 67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2" name="Group 671"/>
          <p:cNvGrpSpPr/>
          <p:nvPr/>
        </p:nvGrpSpPr>
        <p:grpSpPr>
          <a:xfrm>
            <a:off x="1828800" y="1295400"/>
            <a:ext cx="6705600" cy="5029200"/>
            <a:chOff x="685800" y="76200"/>
            <a:chExt cx="6705600" cy="5029200"/>
          </a:xfrm>
        </p:grpSpPr>
        <p:sp>
          <p:nvSpPr>
            <p:cNvPr id="673" name="Oval 67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4" name="Oval 67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Oval 67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6" name="Oval 67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Oval 67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Oval 67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9" name="Oval 67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0" name="Oval 67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1" name="Oval 68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2" name="Group 681"/>
          <p:cNvGrpSpPr/>
          <p:nvPr/>
        </p:nvGrpSpPr>
        <p:grpSpPr>
          <a:xfrm>
            <a:off x="304800" y="1295400"/>
            <a:ext cx="6705600" cy="5029200"/>
            <a:chOff x="685800" y="76200"/>
            <a:chExt cx="6705600" cy="5029200"/>
          </a:xfrm>
        </p:grpSpPr>
        <p:sp>
          <p:nvSpPr>
            <p:cNvPr id="683" name="Oval 682"/>
            <p:cNvSpPr/>
            <p:nvPr/>
          </p:nvSpPr>
          <p:spPr>
            <a:xfrm>
              <a:off x="685800"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4" name="Oval 683"/>
            <p:cNvSpPr/>
            <p:nvPr/>
          </p:nvSpPr>
          <p:spPr>
            <a:xfrm>
              <a:off x="3883695"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5" name="Oval 684"/>
            <p:cNvSpPr/>
            <p:nvPr/>
          </p:nvSpPr>
          <p:spPr>
            <a:xfrm>
              <a:off x="7137191" y="76200"/>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6" name="Oval 685"/>
            <p:cNvSpPr/>
            <p:nvPr/>
          </p:nvSpPr>
          <p:spPr>
            <a:xfrm>
              <a:off x="685800"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7" name="Oval 686"/>
            <p:cNvSpPr/>
            <p:nvPr/>
          </p:nvSpPr>
          <p:spPr>
            <a:xfrm>
              <a:off x="3883695"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8" name="Oval 687"/>
            <p:cNvSpPr/>
            <p:nvPr/>
          </p:nvSpPr>
          <p:spPr>
            <a:xfrm>
              <a:off x="7137191" y="24127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9" name="Oval 688"/>
            <p:cNvSpPr/>
            <p:nvPr/>
          </p:nvSpPr>
          <p:spPr>
            <a:xfrm>
              <a:off x="685800"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0" name="Oval 689"/>
            <p:cNvSpPr/>
            <p:nvPr/>
          </p:nvSpPr>
          <p:spPr>
            <a:xfrm>
              <a:off x="3883695"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Oval 690"/>
            <p:cNvSpPr/>
            <p:nvPr/>
          </p:nvSpPr>
          <p:spPr>
            <a:xfrm>
              <a:off x="7137191" y="4851191"/>
              <a:ext cx="254209" cy="2542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4" name="TextBox 16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72311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66291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211" y="2338743"/>
            <a:ext cx="2322841" cy="17421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descr="C:\Users\Steve Wyborney\Desktop\10 Seconds or Les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984" y="5181600"/>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6" name="Picture 2" descr="C:\Users\Steve Wyborney\Desktop\Splat for Google Slides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77559" y="5174342"/>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0" name="Picture 2" descr="C:\Users\Steve Wyborney\Desktop\8.8.2018 Desktop\Estimation Clipboard Desktop Materials\Bundle 1 Glasses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8627" y="5157898"/>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C:\Users\Steve Wyborney\Desktop\Presentation1.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4043" y="51816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617094" y="6172200"/>
            <a:ext cx="1402706" cy="769441"/>
          </a:xfrm>
          <a:prstGeom prst="rect">
            <a:avLst/>
          </a:prstGeom>
          <a:noFill/>
        </p:spPr>
        <p:txBody>
          <a:bodyPr wrap="square" rtlCol="0">
            <a:spAutoFit/>
          </a:bodyPr>
          <a:lstStyle/>
          <a:p>
            <a:pPr algn="ctr"/>
            <a:r>
              <a:rPr lang="en-US" sz="1100" b="1" dirty="0" smtClean="0">
                <a:hlinkClick r:id="rId4"/>
              </a:rPr>
              <a:t>How to Create 9 Identical Dot Patterns in 10 Seconds or Less</a:t>
            </a:r>
            <a:endParaRPr lang="en-US" sz="1100" b="1" dirty="0" smtClean="0"/>
          </a:p>
        </p:txBody>
      </p:sp>
      <p:sp>
        <p:nvSpPr>
          <p:cNvPr id="5" name="TextBox 4"/>
          <p:cNvSpPr txBox="1"/>
          <p:nvPr/>
        </p:nvSpPr>
        <p:spPr>
          <a:xfrm>
            <a:off x="1566236" y="0"/>
            <a:ext cx="6011582" cy="1415772"/>
          </a:xfrm>
          <a:prstGeom prst="rect">
            <a:avLst/>
          </a:prstGeom>
          <a:noFill/>
        </p:spPr>
        <p:txBody>
          <a:bodyPr wrap="none" rtlCol="0">
            <a:spAutoFit/>
          </a:bodyPr>
          <a:lstStyle/>
          <a:p>
            <a:pPr algn="ctr"/>
            <a:r>
              <a:rPr lang="en-US" sz="5400" b="1" dirty="0" smtClean="0"/>
              <a:t>100 </a:t>
            </a:r>
            <a:r>
              <a:rPr lang="en-US" sz="5400" b="1" dirty="0" err="1" smtClean="0"/>
              <a:t>Subitizing</a:t>
            </a:r>
            <a:r>
              <a:rPr lang="en-US" sz="5400" b="1" dirty="0" smtClean="0"/>
              <a:t> Slides</a:t>
            </a:r>
          </a:p>
          <a:p>
            <a:pPr algn="ctr"/>
            <a:r>
              <a:rPr lang="en-US" sz="3200" b="1" dirty="0" smtClean="0"/>
              <a:t>(Set 1 of 10)</a:t>
            </a:r>
            <a:endParaRPr lang="en-US" sz="3200" b="1" dirty="0"/>
          </a:p>
        </p:txBody>
      </p:sp>
      <p:pic>
        <p:nvPicPr>
          <p:cNvPr id="1027"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TextBox 2">
            <a:hlinkClick r:id="rId12"/>
          </p:cNvPr>
          <p:cNvSpPr txBox="1"/>
          <p:nvPr/>
        </p:nvSpPr>
        <p:spPr>
          <a:xfrm>
            <a:off x="370582" y="6122313"/>
            <a:ext cx="1237838" cy="430887"/>
          </a:xfrm>
          <a:prstGeom prst="rect">
            <a:avLst/>
          </a:prstGeom>
          <a:noFill/>
        </p:spPr>
        <p:txBody>
          <a:bodyPr wrap="none" rtlCol="0">
            <a:spAutoFit/>
          </a:bodyPr>
          <a:lstStyle/>
          <a:p>
            <a:pPr algn="ctr"/>
            <a:r>
              <a:rPr lang="en-US" sz="1100" b="1" dirty="0" smtClean="0">
                <a:hlinkClick r:id="rId12"/>
              </a:rPr>
              <a:t>50 Splat! Lessons </a:t>
            </a:r>
            <a:endParaRPr lang="en-US" sz="1100" b="1" dirty="0" smtClean="0"/>
          </a:p>
          <a:p>
            <a:pPr algn="ctr"/>
            <a:r>
              <a:rPr lang="en-US" sz="1100" b="1" dirty="0" smtClean="0"/>
              <a:t>(for PowerPoint)</a:t>
            </a:r>
            <a:endParaRPr lang="en-US" sz="1100" b="1" dirty="0"/>
          </a:p>
        </p:txBody>
      </p:sp>
      <p:sp>
        <p:nvSpPr>
          <p:cNvPr id="4" name="TextBox 3"/>
          <p:cNvSpPr txBox="1"/>
          <p:nvPr/>
        </p:nvSpPr>
        <p:spPr>
          <a:xfrm>
            <a:off x="1147837" y="3059668"/>
            <a:ext cx="5216941" cy="307777"/>
          </a:xfrm>
          <a:prstGeom prst="rect">
            <a:avLst/>
          </a:prstGeom>
          <a:noFill/>
        </p:spPr>
        <p:txBody>
          <a:bodyPr wrap="none" rtlCol="0">
            <a:spAutoFit/>
          </a:bodyPr>
          <a:lstStyle/>
          <a:p>
            <a:pPr algn="r"/>
            <a:r>
              <a:rPr lang="en-US" sz="1400" b="1" dirty="0"/>
              <a:t>Click </a:t>
            </a:r>
            <a:r>
              <a:rPr lang="en-US" sz="1400" b="1" dirty="0" smtClean="0">
                <a:hlinkClick r:id="rId2"/>
              </a:rPr>
              <a:t>here</a:t>
            </a:r>
            <a:r>
              <a:rPr lang="en-US" sz="1400" b="1" dirty="0" smtClean="0"/>
              <a:t> (</a:t>
            </a:r>
            <a:r>
              <a:rPr lang="en-US" sz="1400" b="1" dirty="0"/>
              <a:t>or on the image) to download more </a:t>
            </a:r>
            <a:r>
              <a:rPr lang="en-US" sz="1400" b="1" dirty="0" err="1" smtClean="0"/>
              <a:t>Subitizing</a:t>
            </a:r>
            <a:r>
              <a:rPr lang="en-US" sz="1400" b="1" dirty="0" smtClean="0"/>
              <a:t> Slide Sets.</a:t>
            </a:r>
            <a:endParaRPr lang="en-US" sz="1400" b="1" dirty="0"/>
          </a:p>
        </p:txBody>
      </p:sp>
      <p:pic>
        <p:nvPicPr>
          <p:cNvPr id="20"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021"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28857" y="6151054"/>
            <a:ext cx="1160894" cy="769441"/>
          </a:xfrm>
          <a:prstGeom prst="rect">
            <a:avLst/>
          </a:prstGeom>
          <a:noFill/>
        </p:spPr>
        <p:txBody>
          <a:bodyPr wrap="none" rtlCol="0">
            <a:spAutoFit/>
          </a:bodyPr>
          <a:lstStyle/>
          <a:p>
            <a:pPr algn="ctr"/>
            <a:r>
              <a:rPr lang="en-US" sz="1100" b="1" dirty="0" smtClean="0">
                <a:hlinkClick r:id=""/>
              </a:rPr>
              <a:t>20 Fraction </a:t>
            </a:r>
          </a:p>
          <a:p>
            <a:pPr algn="ctr"/>
            <a:r>
              <a:rPr lang="en-US" sz="1100" b="1" dirty="0" smtClean="0">
                <a:hlinkClick r:id=""/>
              </a:rPr>
              <a:t>Splat! Lessons</a:t>
            </a:r>
            <a:endParaRPr lang="en-US" sz="1100" b="1" dirty="0" smtClean="0"/>
          </a:p>
          <a:p>
            <a:pPr algn="ctr"/>
            <a:r>
              <a:rPr lang="en-US" sz="1100" b="1" dirty="0" smtClean="0"/>
              <a:t>(</a:t>
            </a:r>
            <a:r>
              <a:rPr lang="en-US" sz="1100" b="1" dirty="0"/>
              <a:t>for PowerPoint)</a:t>
            </a:r>
          </a:p>
          <a:p>
            <a:pPr algn="ctr"/>
            <a:endParaRPr lang="en-US" sz="1100" b="1" dirty="0"/>
          </a:p>
        </p:txBody>
      </p:sp>
      <p:sp>
        <p:nvSpPr>
          <p:cNvPr id="23" name="TextBox 22"/>
          <p:cNvSpPr txBox="1"/>
          <p:nvPr/>
        </p:nvSpPr>
        <p:spPr>
          <a:xfrm>
            <a:off x="3097126" y="61540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28" name="TextBox 27"/>
          <p:cNvSpPr txBox="1"/>
          <p:nvPr/>
        </p:nvSpPr>
        <p:spPr>
          <a:xfrm>
            <a:off x="381000" y="4756118"/>
            <a:ext cx="2533963" cy="307777"/>
          </a:xfrm>
          <a:prstGeom prst="rect">
            <a:avLst/>
          </a:prstGeom>
          <a:noFill/>
        </p:spPr>
        <p:txBody>
          <a:bodyPr wrap="none" rtlCol="0">
            <a:spAutoFit/>
          </a:bodyPr>
          <a:lstStyle/>
          <a:p>
            <a:r>
              <a:rPr lang="en-US" sz="1400" b="1" dirty="0" smtClean="0"/>
              <a:t>Other Downloadable Resources</a:t>
            </a:r>
            <a:endParaRPr lang="en-US" sz="1400" b="1" dirty="0"/>
          </a:p>
        </p:txBody>
      </p:sp>
      <p:sp>
        <p:nvSpPr>
          <p:cNvPr id="24" name="TextBox 23"/>
          <p:cNvSpPr txBox="1"/>
          <p:nvPr/>
        </p:nvSpPr>
        <p:spPr>
          <a:xfrm>
            <a:off x="7511631" y="6172200"/>
            <a:ext cx="1556169" cy="430887"/>
          </a:xfrm>
          <a:prstGeom prst="rect">
            <a:avLst/>
          </a:prstGeom>
          <a:noFill/>
        </p:spPr>
        <p:txBody>
          <a:bodyPr wrap="square" rtlCol="0">
            <a:spAutoFit/>
          </a:bodyPr>
          <a:lstStyle/>
          <a:p>
            <a:pPr algn="ctr"/>
            <a:r>
              <a:rPr lang="en-US" sz="1100" b="1" dirty="0" smtClean="0">
                <a:hlinkClick r:id="rId6"/>
              </a:rPr>
              <a:t>Splat!</a:t>
            </a:r>
          </a:p>
          <a:p>
            <a:pPr algn="ctr"/>
            <a:r>
              <a:rPr lang="en-US" sz="1100" b="1" dirty="0" smtClean="0">
                <a:hlinkClick r:id="rId6"/>
              </a:rPr>
              <a:t>for Google Slides</a:t>
            </a:r>
            <a:endParaRPr lang="en-US" sz="1100" b="1" dirty="0"/>
          </a:p>
        </p:txBody>
      </p:sp>
      <p:sp>
        <p:nvSpPr>
          <p:cNvPr id="25" name="TextBox 24"/>
          <p:cNvSpPr txBox="1"/>
          <p:nvPr/>
        </p:nvSpPr>
        <p:spPr>
          <a:xfrm>
            <a:off x="6064894" y="6172200"/>
            <a:ext cx="1402706" cy="430887"/>
          </a:xfrm>
          <a:prstGeom prst="rect">
            <a:avLst/>
          </a:prstGeom>
          <a:noFill/>
        </p:spPr>
        <p:txBody>
          <a:bodyPr wrap="square" rtlCol="0">
            <a:spAutoFit/>
          </a:bodyPr>
          <a:lstStyle/>
          <a:p>
            <a:pPr algn="ctr"/>
            <a:r>
              <a:rPr lang="en-US" sz="1100" b="1" dirty="0" smtClean="0">
                <a:hlinkClick r:id="rId8"/>
              </a:rPr>
              <a:t>The Estimation Clipboard</a:t>
            </a:r>
            <a:endParaRPr lang="en-US" sz="1100" b="1" dirty="0"/>
          </a:p>
        </p:txBody>
      </p:sp>
    </p:spTree>
    <p:extLst>
      <p:ext uri="{BB962C8B-B14F-4D97-AF65-F5344CB8AC3E}">
        <p14:creationId xmlns:p14="http://schemas.microsoft.com/office/powerpoint/2010/main" val="721950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4267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743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9003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131556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2"/>
          <p:cNvSpPr>
            <a:spLocks noChangeArrowheads="1"/>
          </p:cNvSpPr>
          <p:nvPr/>
        </p:nvSpPr>
        <p:spPr bwMode="auto">
          <a:xfrm>
            <a:off x="2209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733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781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209800" y="1752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2209800" y="3276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3733800" y="3276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90036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27432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743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743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
          <p:cNvSpPr>
            <a:spLocks noChangeArrowheads="1"/>
          </p:cNvSpPr>
          <p:nvPr/>
        </p:nvSpPr>
        <p:spPr bwMode="auto">
          <a:xfrm>
            <a:off x="5791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2"/>
          <p:cNvSpPr>
            <a:spLocks noChangeArrowheads="1"/>
          </p:cNvSpPr>
          <p:nvPr/>
        </p:nvSpPr>
        <p:spPr bwMode="auto">
          <a:xfrm>
            <a:off x="73152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14615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4232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164</Words>
  <Application>Microsoft Office PowerPoint</Application>
  <PresentationFormat>On-screen Show (4:3)</PresentationFormat>
  <Paragraphs>55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 1 CHALLENGE</vt:lpstr>
      <vt:lpstr>You are about to see a larger group of dots.  Instead of saying how may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30</cp:revision>
  <dcterms:created xsi:type="dcterms:W3CDTF">2017-08-26T15:33:08Z</dcterms:created>
  <dcterms:modified xsi:type="dcterms:W3CDTF">2018-10-01T02:25:28Z</dcterms:modified>
</cp:coreProperties>
</file>