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0" autoAdjust="0"/>
    <p:restoredTop sz="94660"/>
  </p:normalViewPr>
  <p:slideViewPr>
    <p:cSldViewPr showGuides="1">
      <p:cViewPr>
        <p:scale>
          <a:sx n="60" d="100"/>
          <a:sy n="60" d="100"/>
        </p:scale>
        <p:origin x="-224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13.4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multiple fraction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39529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333763" y="68650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4060460" y="3144777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4115634" y="4698901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6625078" y="1641800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1" name="Group 200"/>
          <p:cNvGrpSpPr/>
          <p:nvPr/>
        </p:nvGrpSpPr>
        <p:grpSpPr>
          <a:xfrm>
            <a:off x="4916736" y="1769881"/>
            <a:ext cx="587832" cy="590738"/>
            <a:chOff x="2251598" y="991391"/>
            <a:chExt cx="848624" cy="852820"/>
          </a:xfrm>
        </p:grpSpPr>
        <p:sp>
          <p:nvSpPr>
            <p:cNvPr id="202" name="Oval 20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04" name="Pie 20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06" name="Oval 20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Pie 20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Pie 20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6316500" y="5067525"/>
            <a:ext cx="587832" cy="590738"/>
            <a:chOff x="2251598" y="991391"/>
            <a:chExt cx="848624" cy="852820"/>
          </a:xfrm>
        </p:grpSpPr>
        <p:sp>
          <p:nvSpPr>
            <p:cNvPr id="240" name="Oval 2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42" name="Pie 2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44" name="Oval 2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Pie 2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Pie 2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77" name="Group 276"/>
          <p:cNvGrpSpPr/>
          <p:nvPr/>
        </p:nvGrpSpPr>
        <p:grpSpPr>
          <a:xfrm>
            <a:off x="7606532" y="4392794"/>
            <a:ext cx="587832" cy="590738"/>
            <a:chOff x="2251598" y="991391"/>
            <a:chExt cx="848624" cy="852820"/>
          </a:xfrm>
        </p:grpSpPr>
        <p:sp>
          <p:nvSpPr>
            <p:cNvPr id="278" name="Oval 27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80" name="Pie 27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1" name="Group 28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82" name="Oval 28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Pie 28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Pie 28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15" name="Group 314"/>
          <p:cNvGrpSpPr/>
          <p:nvPr/>
        </p:nvGrpSpPr>
        <p:grpSpPr>
          <a:xfrm>
            <a:off x="5915003" y="3931711"/>
            <a:ext cx="587832" cy="590738"/>
            <a:chOff x="2251598" y="991391"/>
            <a:chExt cx="848624" cy="852820"/>
          </a:xfrm>
        </p:grpSpPr>
        <p:sp>
          <p:nvSpPr>
            <p:cNvPr id="316" name="Oval 3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7" name="Group 3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318" name="Pie 3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19" name="Group 3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320" name="Oval 3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Pie 3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2" name="Pie 3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53" name="Group 352"/>
          <p:cNvGrpSpPr/>
          <p:nvPr/>
        </p:nvGrpSpPr>
        <p:grpSpPr>
          <a:xfrm>
            <a:off x="7756068" y="3023540"/>
            <a:ext cx="587832" cy="590738"/>
            <a:chOff x="2251598" y="991391"/>
            <a:chExt cx="848624" cy="852820"/>
          </a:xfrm>
        </p:grpSpPr>
        <p:sp>
          <p:nvSpPr>
            <p:cNvPr id="354" name="Oval 3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5" name="Group 3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356" name="Pie 3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7" name="Group 3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358" name="Oval 3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Pie 3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0" name="Pie 3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0" name="Group 379"/>
          <p:cNvGrpSpPr/>
          <p:nvPr/>
        </p:nvGrpSpPr>
        <p:grpSpPr>
          <a:xfrm>
            <a:off x="2888412" y="5114247"/>
            <a:ext cx="587832" cy="590738"/>
            <a:chOff x="2251598" y="991391"/>
            <a:chExt cx="848624" cy="852820"/>
          </a:xfrm>
        </p:grpSpPr>
        <p:sp>
          <p:nvSpPr>
            <p:cNvPr id="385" name="Oval 384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6" name="Group 38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387" name="Pie 38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8" name="Group 38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389" name="Oval 38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Pie 38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1" name="Pie 39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81" name="Rectangular Callout 80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2" name="Rectangular Callout 81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splats to see what number is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3" name="Rectangular Callout 82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4" name="Rectangular Callout 83"/>
          <p:cNvSpPr/>
          <p:nvPr/>
        </p:nvSpPr>
        <p:spPr>
          <a:xfrm>
            <a:off x="381000" y="1828800"/>
            <a:ext cx="31242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These splats are the same color, so they must be covering the same number.  What number is under each splat?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5" name="Rectangular Callout 84"/>
          <p:cNvSpPr/>
          <p:nvPr/>
        </p:nvSpPr>
        <p:spPr>
          <a:xfrm>
            <a:off x="381000" y="99075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6" name="Rectangular Callout 85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5982579" y="3786678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673714" y="374284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591240" y="3772291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411867" y="379128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182272" y="191013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430486" y="2681543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105347" y="2950464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400574" y="1231206"/>
            <a:ext cx="588962" cy="587829"/>
            <a:chOff x="4044126" y="46154"/>
            <a:chExt cx="1129066" cy="1126895"/>
          </a:xfrm>
        </p:grpSpPr>
        <p:sp>
          <p:nvSpPr>
            <p:cNvPr id="143" name="Oval 14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ie 14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017701" y="1231205"/>
            <a:ext cx="588962" cy="587829"/>
            <a:chOff x="4044126" y="46154"/>
            <a:chExt cx="1129066" cy="1126895"/>
          </a:xfrm>
        </p:grpSpPr>
        <p:sp>
          <p:nvSpPr>
            <p:cNvPr id="181" name="Oval 18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ie 18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491938" y="3698979"/>
            <a:ext cx="588962" cy="587829"/>
            <a:chOff x="4044126" y="46154"/>
            <a:chExt cx="1129066" cy="1126895"/>
          </a:xfrm>
        </p:grpSpPr>
        <p:sp>
          <p:nvSpPr>
            <p:cNvPr id="219" name="Oval 218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Pie 219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2588431" y="2458496"/>
            <a:ext cx="588962" cy="587829"/>
            <a:chOff x="4044126" y="46154"/>
            <a:chExt cx="1129066" cy="1126895"/>
          </a:xfrm>
        </p:grpSpPr>
        <p:sp>
          <p:nvSpPr>
            <p:cNvPr id="257" name="Oval 25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Pie 25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3772070" y="2163382"/>
            <a:ext cx="588962" cy="587829"/>
            <a:chOff x="4044126" y="46154"/>
            <a:chExt cx="1129066" cy="1126895"/>
          </a:xfrm>
        </p:grpSpPr>
        <p:sp>
          <p:nvSpPr>
            <p:cNvPr id="295" name="Oval 29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Pie 29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5175714" y="4132425"/>
            <a:ext cx="588962" cy="587829"/>
            <a:chOff x="4044126" y="46154"/>
            <a:chExt cx="1129066" cy="1126895"/>
          </a:xfrm>
        </p:grpSpPr>
        <p:sp>
          <p:nvSpPr>
            <p:cNvPr id="333" name="Oval 33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Pie 33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4" name="Oval 373"/>
          <p:cNvSpPr/>
          <p:nvPr/>
        </p:nvSpPr>
        <p:spPr>
          <a:xfrm>
            <a:off x="4693177" y="528880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3479287" y="440802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6299578" y="268117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6180753" y="4942994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 rot="16200000">
            <a:off x="4948470" y="2295722"/>
            <a:ext cx="3514624" cy="364834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300124" y="927039"/>
            <a:ext cx="3514625" cy="36483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9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59" grpId="0" animBg="1"/>
      <p:bldP spid="374" grpId="0" animBg="1"/>
      <p:bldP spid="376" grpId="0" animBg="1"/>
      <p:bldP spid="378" grpId="0" animBg="1"/>
      <p:bldP spid="382" grpId="0" animBg="1"/>
      <p:bldP spid="44" grpId="0" animBg="1"/>
      <p:bldP spid="44" grpId="1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312092" y="420188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831072" y="1299714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636713" y="3029345"/>
            <a:ext cx="587829" cy="587829"/>
            <a:chOff x="457200" y="-3634962"/>
            <a:chExt cx="1126895" cy="11268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ie 1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9" name="Straight Connector 108"/>
            <p:cNvCxnSpPr>
              <a:stCxn id="111" idx="0"/>
              <a:endCxn id="1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1" idx="2"/>
              <a:endCxn id="1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959653" y="4151214"/>
            <a:ext cx="587829" cy="587829"/>
            <a:chOff x="457200" y="-3634962"/>
            <a:chExt cx="1126895" cy="1126895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ie 14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Connector 146"/>
            <p:cNvCxnSpPr>
              <a:stCxn id="149" idx="0"/>
              <a:endCxn id="14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9" idx="2"/>
              <a:endCxn id="15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3656662" y="3357256"/>
            <a:ext cx="587829" cy="587829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3443203" y="1358477"/>
            <a:ext cx="587829" cy="587829"/>
            <a:chOff x="457200" y="-3634962"/>
            <a:chExt cx="1126895" cy="1126895"/>
          </a:xfrm>
        </p:grpSpPr>
        <p:grpSp>
          <p:nvGrpSpPr>
            <p:cNvPr id="222" name="Group 22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Pie 22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3" name="Straight Connector 222"/>
            <p:cNvCxnSpPr>
              <a:stCxn id="225" idx="0"/>
              <a:endCxn id="22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25" idx="2"/>
              <a:endCxn id="22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1831071" y="2479409"/>
            <a:ext cx="587829" cy="587829"/>
            <a:chOff x="457200" y="-3634962"/>
            <a:chExt cx="1126895" cy="1126895"/>
          </a:xfrm>
        </p:grpSpPr>
        <p:grpSp>
          <p:nvGrpSpPr>
            <p:cNvPr id="260" name="Group 2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Pie 2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1" name="Straight Connector 260"/>
            <p:cNvCxnSpPr>
              <a:stCxn id="263" idx="0"/>
              <a:endCxn id="2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63" idx="2"/>
              <a:endCxn id="2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>
            <a:off x="3068833" y="2420384"/>
            <a:ext cx="587829" cy="587829"/>
            <a:chOff x="457200" y="-3634962"/>
            <a:chExt cx="1126895" cy="1126895"/>
          </a:xfrm>
        </p:grpSpPr>
        <p:grpSp>
          <p:nvGrpSpPr>
            <p:cNvPr id="298" name="Group 29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Pie 30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99" name="Straight Connector 298"/>
            <p:cNvCxnSpPr>
              <a:stCxn id="301" idx="0"/>
              <a:endCxn id="30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301" idx="2"/>
              <a:endCxn id="30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Group 334"/>
          <p:cNvGrpSpPr/>
          <p:nvPr/>
        </p:nvGrpSpPr>
        <p:grpSpPr>
          <a:xfrm>
            <a:off x="5296386" y="3483430"/>
            <a:ext cx="587829" cy="587829"/>
            <a:chOff x="457200" y="-3634962"/>
            <a:chExt cx="1126895" cy="1126895"/>
          </a:xfrm>
        </p:grpSpPr>
        <p:grpSp>
          <p:nvGrpSpPr>
            <p:cNvPr id="336" name="Group 33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ie 33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7" name="Straight Connector 336"/>
            <p:cNvCxnSpPr>
              <a:stCxn id="339" idx="0"/>
              <a:endCxn id="33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9" idx="2"/>
              <a:endCxn id="34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2" name="Oval 381"/>
          <p:cNvSpPr/>
          <p:nvPr/>
        </p:nvSpPr>
        <p:spPr>
          <a:xfrm>
            <a:off x="7468443" y="508363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0" name="Group 379"/>
          <p:cNvGrpSpPr/>
          <p:nvPr/>
        </p:nvGrpSpPr>
        <p:grpSpPr>
          <a:xfrm>
            <a:off x="6249946" y="2895600"/>
            <a:ext cx="587829" cy="587829"/>
            <a:chOff x="457200" y="-3634962"/>
            <a:chExt cx="1126895" cy="1126895"/>
          </a:xfrm>
        </p:grpSpPr>
        <p:grpSp>
          <p:nvGrpSpPr>
            <p:cNvPr id="385" name="Group 384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88" name="Oval 3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Pie 388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86" name="Straight Connector 385"/>
            <p:cNvCxnSpPr>
              <a:stCxn id="388" idx="0"/>
              <a:endCxn id="388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>
              <a:stCxn id="388" idx="2"/>
              <a:endCxn id="389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0" name="Group 389"/>
          <p:cNvGrpSpPr/>
          <p:nvPr/>
        </p:nvGrpSpPr>
        <p:grpSpPr>
          <a:xfrm>
            <a:off x="6189015" y="1769411"/>
            <a:ext cx="587829" cy="587829"/>
            <a:chOff x="457200" y="-3634962"/>
            <a:chExt cx="1126895" cy="1126895"/>
          </a:xfrm>
        </p:grpSpPr>
        <p:grpSp>
          <p:nvGrpSpPr>
            <p:cNvPr id="391" name="Group 390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94" name="Oval 3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Pie 394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92" name="Straight Connector 391"/>
            <p:cNvCxnSpPr>
              <a:stCxn id="394" idx="0"/>
              <a:endCxn id="394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4" idx="2"/>
              <a:endCxn id="395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6" name="Group 395"/>
          <p:cNvGrpSpPr/>
          <p:nvPr/>
        </p:nvGrpSpPr>
        <p:grpSpPr>
          <a:xfrm>
            <a:off x="4203470" y="4735287"/>
            <a:ext cx="587829" cy="587829"/>
            <a:chOff x="457200" y="-3634962"/>
            <a:chExt cx="1126895" cy="1126895"/>
          </a:xfrm>
        </p:grpSpPr>
        <p:grpSp>
          <p:nvGrpSpPr>
            <p:cNvPr id="397" name="Group 396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00" name="Oval 3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Pie 4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98" name="Straight Connector 397"/>
            <p:cNvCxnSpPr>
              <a:stCxn id="400" idx="0"/>
              <a:endCxn id="400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>
              <a:stCxn id="400" idx="2"/>
              <a:endCxn id="401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2" name="Group 401"/>
          <p:cNvGrpSpPr/>
          <p:nvPr/>
        </p:nvGrpSpPr>
        <p:grpSpPr>
          <a:xfrm>
            <a:off x="4879341" y="2045668"/>
            <a:ext cx="587829" cy="587829"/>
            <a:chOff x="457200" y="-3634962"/>
            <a:chExt cx="1126895" cy="1126895"/>
          </a:xfrm>
        </p:grpSpPr>
        <p:grpSp>
          <p:nvGrpSpPr>
            <p:cNvPr id="403" name="Group 402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406" name="Oval 405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Pie 406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04" name="Straight Connector 403"/>
            <p:cNvCxnSpPr>
              <a:stCxn id="406" idx="0"/>
              <a:endCxn id="406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>
              <a:stCxn id="406" idx="2"/>
              <a:endCxn id="407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Freeform 43"/>
          <p:cNvSpPr/>
          <p:nvPr/>
        </p:nvSpPr>
        <p:spPr>
          <a:xfrm rot="16200000">
            <a:off x="4951242" y="1521729"/>
            <a:ext cx="3779600" cy="39234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529101" y="1116487"/>
            <a:ext cx="3779601" cy="392340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382" grpId="0" animBg="1"/>
      <p:bldP spid="44" grpId="0" animBg="1"/>
      <p:bldP spid="44" grpId="1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428817" y="146605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38800" y="266700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379458" y="4067196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930628" y="1628512"/>
            <a:ext cx="588962" cy="587829"/>
            <a:chOff x="4044126" y="46154"/>
            <a:chExt cx="1129066" cy="1126895"/>
          </a:xfrm>
        </p:grpSpPr>
        <p:sp>
          <p:nvSpPr>
            <p:cNvPr id="41" name="Oval 4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ie 4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179586" y="4789715"/>
            <a:ext cx="588962" cy="587829"/>
            <a:chOff x="4044126" y="46154"/>
            <a:chExt cx="1129066" cy="1126895"/>
          </a:xfrm>
        </p:grpSpPr>
        <p:sp>
          <p:nvSpPr>
            <p:cNvPr id="105" name="Oval 10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Pie 10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183438" y="2735430"/>
            <a:ext cx="588962" cy="587829"/>
            <a:chOff x="4044126" y="46154"/>
            <a:chExt cx="1129066" cy="1126895"/>
          </a:xfrm>
        </p:grpSpPr>
        <p:sp>
          <p:nvSpPr>
            <p:cNvPr id="143" name="Oval 142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Pie 143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825639" y="878226"/>
            <a:ext cx="588962" cy="587829"/>
            <a:chOff x="4044126" y="46154"/>
            <a:chExt cx="1129066" cy="1126895"/>
          </a:xfrm>
        </p:grpSpPr>
        <p:sp>
          <p:nvSpPr>
            <p:cNvPr id="181" name="Oval 18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ie 18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3" name="Oval 372"/>
          <p:cNvSpPr/>
          <p:nvPr/>
        </p:nvSpPr>
        <p:spPr>
          <a:xfrm>
            <a:off x="5214073" y="433004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3988486" y="2510412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1892817" y="3495396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19580" y="1403089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740551" y="204810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5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50" grpId="0" animBg="1"/>
      <p:bldP spid="68" grpId="0" animBg="1"/>
      <p:bldP spid="373" grpId="0" animBg="1"/>
      <p:bldP spid="375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058884" y="598458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947579" y="388055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742252" y="355298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241494" y="239531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458628" y="2946740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3058885" y="3483430"/>
            <a:ext cx="587829" cy="587829"/>
            <a:chOff x="457200" y="-3634962"/>
            <a:chExt cx="1126895" cy="1126895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Pie 7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1" name="Straight Connector 70"/>
            <p:cNvCxnSpPr>
              <a:stCxn id="73" idx="0"/>
              <a:endCxn id="7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3" idx="2"/>
              <a:endCxn id="7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3600223" y="1717859"/>
            <a:ext cx="587829" cy="587829"/>
            <a:chOff x="457200" y="-3634962"/>
            <a:chExt cx="1126895" cy="1126895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Pie 11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9" name="Straight Connector 108"/>
            <p:cNvCxnSpPr>
              <a:stCxn id="111" idx="0"/>
              <a:endCxn id="11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1" idx="2"/>
              <a:endCxn id="11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5752543" y="4385776"/>
            <a:ext cx="587829" cy="587829"/>
            <a:chOff x="457200" y="-3634962"/>
            <a:chExt cx="1126895" cy="1126895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ie 14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Connector 146"/>
            <p:cNvCxnSpPr>
              <a:stCxn id="149" idx="0"/>
              <a:endCxn id="14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9" idx="2"/>
              <a:endCxn id="15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4278085" y="555171"/>
            <a:ext cx="587829" cy="587829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5515020" y="625643"/>
            <a:ext cx="587829" cy="587829"/>
            <a:chOff x="457200" y="-3634962"/>
            <a:chExt cx="1126895" cy="1126895"/>
          </a:xfrm>
        </p:grpSpPr>
        <p:grpSp>
          <p:nvGrpSpPr>
            <p:cNvPr id="222" name="Group 22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Pie 22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3" name="Straight Connector 222"/>
            <p:cNvCxnSpPr>
              <a:stCxn id="225" idx="0"/>
              <a:endCxn id="22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25" idx="2"/>
              <a:endCxn id="22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5542381" y="1853687"/>
            <a:ext cx="587829" cy="587829"/>
            <a:chOff x="457200" y="-3634962"/>
            <a:chExt cx="1126895" cy="1126895"/>
          </a:xfrm>
        </p:grpSpPr>
        <p:grpSp>
          <p:nvGrpSpPr>
            <p:cNvPr id="260" name="Group 2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263" name="Oval 2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Pie 2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1" name="Straight Connector 260"/>
            <p:cNvCxnSpPr>
              <a:stCxn id="263" idx="0"/>
              <a:endCxn id="2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63" idx="2"/>
              <a:endCxn id="2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>
            <a:off x="4406666" y="2565732"/>
            <a:ext cx="587829" cy="587829"/>
            <a:chOff x="457200" y="-3634962"/>
            <a:chExt cx="1126895" cy="1126895"/>
          </a:xfrm>
        </p:grpSpPr>
        <p:grpSp>
          <p:nvGrpSpPr>
            <p:cNvPr id="298" name="Group 29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01" name="Oval 30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Pie 30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99" name="Straight Connector 298"/>
            <p:cNvCxnSpPr>
              <a:stCxn id="301" idx="0"/>
              <a:endCxn id="30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stCxn id="301" idx="2"/>
              <a:endCxn id="30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Group 334"/>
          <p:cNvGrpSpPr/>
          <p:nvPr/>
        </p:nvGrpSpPr>
        <p:grpSpPr>
          <a:xfrm>
            <a:off x="4406665" y="4054961"/>
            <a:ext cx="587829" cy="587829"/>
            <a:chOff x="457200" y="-3634962"/>
            <a:chExt cx="1126895" cy="1126895"/>
          </a:xfrm>
        </p:grpSpPr>
        <p:grpSp>
          <p:nvGrpSpPr>
            <p:cNvPr id="336" name="Group 33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Pie 33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7" name="Straight Connector 336"/>
            <p:cNvCxnSpPr>
              <a:stCxn id="339" idx="0"/>
              <a:endCxn id="33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9" idx="2"/>
              <a:endCxn id="34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5597132" y="2974594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407550" y="337485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961316" y="3185905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49" grpId="0" animBg="1"/>
      <p:bldP spid="50" grpId="0" animBg="1"/>
      <p:bldP spid="68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63947" y="1899481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328078" y="4590687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68229" y="1632115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125547" y="4917873"/>
            <a:ext cx="587830" cy="58783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2490382" y="1992511"/>
            <a:ext cx="587832" cy="590738"/>
            <a:chOff x="2251598" y="991391"/>
            <a:chExt cx="848624" cy="852820"/>
          </a:xfrm>
        </p:grpSpPr>
        <p:sp>
          <p:nvSpPr>
            <p:cNvPr id="88" name="Oval 8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0" name="Pie 8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ie 9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Pie 9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5" name="Group 124"/>
          <p:cNvGrpSpPr/>
          <p:nvPr/>
        </p:nvGrpSpPr>
        <p:grpSpPr>
          <a:xfrm>
            <a:off x="2681388" y="3876976"/>
            <a:ext cx="587832" cy="590738"/>
            <a:chOff x="2251598" y="991391"/>
            <a:chExt cx="848624" cy="852820"/>
          </a:xfrm>
        </p:grpSpPr>
        <p:sp>
          <p:nvSpPr>
            <p:cNvPr id="126" name="Oval 12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8" name="Pie 12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9" name="Group 12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0" name="Oval 12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Pie 13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Pie 13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63" name="Group 162"/>
          <p:cNvGrpSpPr/>
          <p:nvPr/>
        </p:nvGrpSpPr>
        <p:grpSpPr>
          <a:xfrm>
            <a:off x="4278084" y="1579276"/>
            <a:ext cx="587832" cy="590738"/>
            <a:chOff x="2251598" y="991391"/>
            <a:chExt cx="848624" cy="852820"/>
          </a:xfrm>
        </p:grpSpPr>
        <p:sp>
          <p:nvSpPr>
            <p:cNvPr id="164" name="Oval 16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66" name="Pie 16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7" name="Group 16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ie 16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0" name="Pie 16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01" name="Group 200"/>
          <p:cNvGrpSpPr/>
          <p:nvPr/>
        </p:nvGrpSpPr>
        <p:grpSpPr>
          <a:xfrm>
            <a:off x="5062411" y="624245"/>
            <a:ext cx="587832" cy="590738"/>
            <a:chOff x="2251598" y="991391"/>
            <a:chExt cx="848624" cy="852820"/>
          </a:xfrm>
        </p:grpSpPr>
        <p:sp>
          <p:nvSpPr>
            <p:cNvPr id="202" name="Oval 20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3" name="Group 20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04" name="Pie 20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5" name="Group 20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06" name="Oval 20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Pie 20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Pie 20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39" name="Group 238"/>
          <p:cNvGrpSpPr/>
          <p:nvPr/>
        </p:nvGrpSpPr>
        <p:grpSpPr>
          <a:xfrm>
            <a:off x="6362140" y="3483430"/>
            <a:ext cx="587832" cy="590738"/>
            <a:chOff x="2251598" y="991391"/>
            <a:chExt cx="848624" cy="852820"/>
          </a:xfrm>
        </p:grpSpPr>
        <p:sp>
          <p:nvSpPr>
            <p:cNvPr id="240" name="Oval 239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42" name="Pie 241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44" name="Oval 24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Pie 24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6" name="Pie 24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77" name="Group 276"/>
          <p:cNvGrpSpPr/>
          <p:nvPr/>
        </p:nvGrpSpPr>
        <p:grpSpPr>
          <a:xfrm>
            <a:off x="5666730" y="4551076"/>
            <a:ext cx="587832" cy="590738"/>
            <a:chOff x="2251598" y="991391"/>
            <a:chExt cx="848624" cy="852820"/>
          </a:xfrm>
        </p:grpSpPr>
        <p:sp>
          <p:nvSpPr>
            <p:cNvPr id="278" name="Oval 27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280" name="Pie 27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1" name="Group 28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282" name="Oval 28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Pie 28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4" name="Pie 28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15" name="Group 314"/>
          <p:cNvGrpSpPr/>
          <p:nvPr/>
        </p:nvGrpSpPr>
        <p:grpSpPr>
          <a:xfrm>
            <a:off x="3690254" y="4983514"/>
            <a:ext cx="587832" cy="590738"/>
            <a:chOff x="2251598" y="991391"/>
            <a:chExt cx="848624" cy="852820"/>
          </a:xfrm>
        </p:grpSpPr>
        <p:sp>
          <p:nvSpPr>
            <p:cNvPr id="316" name="Oval 3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7" name="Group 3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318" name="Pie 3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19" name="Group 3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320" name="Oval 3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Pie 3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2" name="Pie 3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353" name="Group 352"/>
          <p:cNvGrpSpPr/>
          <p:nvPr/>
        </p:nvGrpSpPr>
        <p:grpSpPr>
          <a:xfrm>
            <a:off x="1576232" y="830914"/>
            <a:ext cx="587832" cy="590738"/>
            <a:chOff x="2251598" y="991391"/>
            <a:chExt cx="848624" cy="852820"/>
          </a:xfrm>
        </p:grpSpPr>
        <p:sp>
          <p:nvSpPr>
            <p:cNvPr id="354" name="Oval 3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5" name="Group 3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356" name="Pie 3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7" name="Group 3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358" name="Oval 3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Pie 3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0" name="Pie 3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383" name="TextBox 38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0" name="Group 379"/>
          <p:cNvGrpSpPr/>
          <p:nvPr/>
        </p:nvGrpSpPr>
        <p:grpSpPr>
          <a:xfrm>
            <a:off x="3668483" y="2782819"/>
            <a:ext cx="587832" cy="590738"/>
            <a:chOff x="2251598" y="991391"/>
            <a:chExt cx="848624" cy="852820"/>
          </a:xfrm>
        </p:grpSpPr>
        <p:sp>
          <p:nvSpPr>
            <p:cNvPr id="385" name="Oval 384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6" name="Group 38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387" name="Pie 38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8" name="Group 38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389" name="Oval 38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Pie 38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1" name="Pie 39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43" name="Freeform 42"/>
          <p:cNvSpPr/>
          <p:nvPr/>
        </p:nvSpPr>
        <p:spPr>
          <a:xfrm rot="16200000">
            <a:off x="4017150" y="253652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31113" y="487842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639179" y="3428680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6200000">
            <a:off x="5411078" y="3171178"/>
            <a:ext cx="2878071" cy="298757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3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7" grpId="0" animBg="1"/>
      <p:bldP spid="48" grpId="0" animBg="1"/>
      <p:bldP spid="50" grpId="0" animBg="1"/>
      <p:bldP spid="68" grpId="0" animBg="1"/>
      <p:bldP spid="43" grpId="0" animBg="1"/>
      <p:bldP spid="43" grpId="1" animBg="1"/>
      <p:bldP spid="44" grpId="0" animBg="1"/>
      <p:bldP spid="44" grpId="1" animBg="1"/>
      <p:bldP spid="28" grpId="0" animBg="1"/>
      <p:bldP spid="28" grpId="1" animBg="1"/>
      <p:bldP spid="39" grpId="0" animBg="1"/>
      <p:bldP spid="3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13.4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multiple fraction Splats!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176105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6935</TotalTime>
  <Words>150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86</cp:revision>
  <dcterms:created xsi:type="dcterms:W3CDTF">2017-02-07T01:35:55Z</dcterms:created>
  <dcterms:modified xsi:type="dcterms:W3CDTF">2018-02-11T17:03:57Z</dcterms:modified>
</cp:coreProperties>
</file>