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2" r:id="rId2"/>
    <p:sldId id="623" r:id="rId3"/>
    <p:sldId id="624" r:id="rId4"/>
    <p:sldId id="7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73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62200" y="678996"/>
            <a:ext cx="4419600" cy="2445204"/>
            <a:chOff x="990600" y="367392"/>
            <a:chExt cx="4419600" cy="2445204"/>
          </a:xfrm>
        </p:grpSpPr>
        <p:sp>
          <p:nvSpPr>
            <p:cNvPr id="37" name="Cube 36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1600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6002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9906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14478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9906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34290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46413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32766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32766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362200" y="678996"/>
            <a:ext cx="4419600" cy="2445204"/>
            <a:chOff x="990600" y="367392"/>
            <a:chExt cx="4419600" cy="2445204"/>
          </a:xfrm>
          <a:solidFill>
            <a:srgbClr val="FF0000"/>
          </a:solidFill>
        </p:grpSpPr>
        <p:sp>
          <p:nvSpPr>
            <p:cNvPr id="160" name="Cube 159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1600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6002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9906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4478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9906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3429000" y="824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4641396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32766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3276600" y="983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2362200" y="678996"/>
            <a:ext cx="4419600" cy="2445204"/>
            <a:chOff x="990600" y="367392"/>
            <a:chExt cx="4419600" cy="2445204"/>
          </a:xfrm>
          <a:solidFill>
            <a:srgbClr val="FF0000"/>
          </a:solidFill>
        </p:grpSpPr>
        <p:sp>
          <p:nvSpPr>
            <p:cNvPr id="207" name="Cube 206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600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002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990600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447800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9906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3429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4641396" y="1898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2766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276600" y="983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2362200" y="678996"/>
            <a:ext cx="4419600" cy="2445204"/>
            <a:chOff x="990600" y="367392"/>
            <a:chExt cx="4419600" cy="2445204"/>
          </a:xfrm>
          <a:solidFill>
            <a:srgbClr val="FFFF00"/>
          </a:solidFill>
        </p:grpSpPr>
        <p:sp>
          <p:nvSpPr>
            <p:cNvPr id="276" name="Cube 275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143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600200" y="173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143000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00200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990600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447800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990600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2971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34290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34290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3429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28194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3276600" y="189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46413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32766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32766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3276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037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39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362200" y="374196"/>
            <a:ext cx="4419600" cy="2750004"/>
            <a:chOff x="6864662" y="3505200"/>
            <a:chExt cx="4419600" cy="2750004"/>
          </a:xfrm>
        </p:grpSpPr>
        <p:grpSp>
          <p:nvGrpSpPr>
            <p:cNvPr id="103" name="Group 102"/>
            <p:cNvGrpSpPr/>
            <p:nvPr/>
          </p:nvGrpSpPr>
          <p:grpSpPr>
            <a:xfrm>
              <a:off x="8845862" y="3505200"/>
              <a:ext cx="2438400" cy="2445204"/>
              <a:chOff x="76200" y="637953"/>
              <a:chExt cx="2438400" cy="2445204"/>
            </a:xfrm>
          </p:grpSpPr>
          <p:sp>
            <p:nvSpPr>
              <p:cNvPr id="143" name="Cube 142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Cube 143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Cube 144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Cube 145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Cube 146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Cube 147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Cube 148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Cube 149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Cube 150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Cube 151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Cube 152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Cube 153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Cube 154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864662" y="3657600"/>
              <a:ext cx="2438400" cy="2445204"/>
              <a:chOff x="76200" y="637953"/>
              <a:chExt cx="2438400" cy="2445204"/>
            </a:xfrm>
          </p:grpSpPr>
          <p:sp>
            <p:nvSpPr>
              <p:cNvPr id="119" name="Cube 118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ube 119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Cube 120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ube 121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Cube 122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Cube 123"/>
              <p:cNvSpPr/>
              <p:nvPr/>
            </p:nvSpPr>
            <p:spPr>
              <a:xfrm>
                <a:off x="76200" y="20095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Cube 124"/>
              <p:cNvSpPr/>
              <p:nvPr/>
            </p:nvSpPr>
            <p:spPr>
              <a:xfrm>
                <a:off x="76200" y="15523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Cube 125"/>
              <p:cNvSpPr/>
              <p:nvPr/>
            </p:nvSpPr>
            <p:spPr>
              <a:xfrm>
                <a:off x="76200" y="10951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Cube 126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Cube 127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Cube 128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Cube 129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Cube 141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534400" y="3810000"/>
              <a:ext cx="2438400" cy="2445204"/>
              <a:chOff x="76200" y="637953"/>
              <a:chExt cx="2438400" cy="2445204"/>
            </a:xfrm>
          </p:grpSpPr>
          <p:sp>
            <p:nvSpPr>
              <p:cNvPr id="106" name="Cube 105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Cube 106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ube 107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ube 108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Cube 111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Cube 112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Cube 115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Cube 116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Cube 117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76200" y="4643976"/>
            <a:ext cx="2700973" cy="1680624"/>
            <a:chOff x="6864662" y="3505200"/>
            <a:chExt cx="4419600" cy="2750004"/>
          </a:xfrm>
          <a:solidFill>
            <a:schemeClr val="bg1"/>
          </a:solidFill>
        </p:grpSpPr>
        <p:grpSp>
          <p:nvGrpSpPr>
            <p:cNvPr id="157" name="Group 156"/>
            <p:cNvGrpSpPr/>
            <p:nvPr/>
          </p:nvGrpSpPr>
          <p:grpSpPr>
            <a:xfrm>
              <a:off x="8845862" y="35052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34" name="Cube 233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Cube 234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Cube 235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Cube 236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ube 237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ube 238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Cube 239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ube 240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Cube 241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Cube 242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ube 243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Cube 244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Cube 245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6864662" y="36576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21" name="Cube 220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Cube 221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Cube 222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Cube 223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Cube 224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Cube 225"/>
              <p:cNvSpPr/>
              <p:nvPr/>
            </p:nvSpPr>
            <p:spPr>
              <a:xfrm>
                <a:off x="76200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Cube 226"/>
              <p:cNvSpPr/>
              <p:nvPr/>
            </p:nvSpPr>
            <p:spPr>
              <a:xfrm>
                <a:off x="76200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Cube 227"/>
              <p:cNvSpPr/>
              <p:nvPr/>
            </p:nvSpPr>
            <p:spPr>
              <a:xfrm>
                <a:off x="76200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Cube 228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Cube 229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Cube 230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Cube 231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Cube 232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8534400" y="38100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160" name="Cube 159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Cube 160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Cube 161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Cube 210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Cube 211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Cube 212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Cube 213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Cube 214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Cube 215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Cube 216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Cube 217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Cube 218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Cube 219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7" name="Group 246"/>
          <p:cNvGrpSpPr/>
          <p:nvPr/>
        </p:nvGrpSpPr>
        <p:grpSpPr>
          <a:xfrm>
            <a:off x="3242627" y="4643976"/>
            <a:ext cx="2700973" cy="1680624"/>
            <a:chOff x="6864662" y="3505200"/>
            <a:chExt cx="4419600" cy="2750004"/>
          </a:xfrm>
          <a:solidFill>
            <a:schemeClr val="bg1"/>
          </a:solidFill>
        </p:grpSpPr>
        <p:grpSp>
          <p:nvGrpSpPr>
            <p:cNvPr id="248" name="Group 247"/>
            <p:cNvGrpSpPr/>
            <p:nvPr/>
          </p:nvGrpSpPr>
          <p:grpSpPr>
            <a:xfrm>
              <a:off x="8845862" y="35052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77" name="Cube 276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Cube 277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Cube 278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Cube 279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Cube 280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Cube 281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Cube 282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Cube 283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Cube 284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Cube 285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Cube 286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Cube 287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Cube 288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>
              <a:off x="6864662" y="36576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64" name="Cube 263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Cube 264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Cube 265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Cube 266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Cube 267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Cube 268"/>
              <p:cNvSpPr/>
              <p:nvPr/>
            </p:nvSpPr>
            <p:spPr>
              <a:xfrm>
                <a:off x="76200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Cube 269"/>
              <p:cNvSpPr/>
              <p:nvPr/>
            </p:nvSpPr>
            <p:spPr>
              <a:xfrm>
                <a:off x="76200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Cube 270"/>
              <p:cNvSpPr/>
              <p:nvPr/>
            </p:nvSpPr>
            <p:spPr>
              <a:xfrm>
                <a:off x="76200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Cube 271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Cube 272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Cube 273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Cube 274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Cube 275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8534400" y="38100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51" name="Cube 250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Cube 251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Cube 252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Cube 253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Cube 254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Cube 255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Cube 256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Cube 257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Cube 258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Cube 259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Cube 260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Cube 261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Cube 262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0" name="Group 289"/>
          <p:cNvGrpSpPr/>
          <p:nvPr/>
        </p:nvGrpSpPr>
        <p:grpSpPr>
          <a:xfrm>
            <a:off x="6366827" y="4643976"/>
            <a:ext cx="2700973" cy="1680624"/>
            <a:chOff x="6864662" y="3505200"/>
            <a:chExt cx="4419600" cy="2750004"/>
          </a:xfrm>
          <a:solidFill>
            <a:schemeClr val="bg1"/>
          </a:solidFill>
        </p:grpSpPr>
        <p:grpSp>
          <p:nvGrpSpPr>
            <p:cNvPr id="291" name="Group 290"/>
            <p:cNvGrpSpPr/>
            <p:nvPr/>
          </p:nvGrpSpPr>
          <p:grpSpPr>
            <a:xfrm>
              <a:off x="8845862" y="35052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320" name="Cube 319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Cube 320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Cube 321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Cube 322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Cube 323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Cube 324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Cube 325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Cube 326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Cube 327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Cube 328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Cube 329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Cube 330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Cube 331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864662" y="36576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307" name="Cube 306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Cube 307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Cube 308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Cube 309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Cube 310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Cube 311"/>
              <p:cNvSpPr/>
              <p:nvPr/>
            </p:nvSpPr>
            <p:spPr>
              <a:xfrm>
                <a:off x="76200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Cube 312"/>
              <p:cNvSpPr/>
              <p:nvPr/>
            </p:nvSpPr>
            <p:spPr>
              <a:xfrm>
                <a:off x="76200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Cube 313"/>
              <p:cNvSpPr/>
              <p:nvPr/>
            </p:nvSpPr>
            <p:spPr>
              <a:xfrm>
                <a:off x="76200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Cube 314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Cube 315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Cube 316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Cube 317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Cube 318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8534400" y="3810000"/>
              <a:ext cx="2438400" cy="2445204"/>
              <a:chOff x="76200" y="637953"/>
              <a:chExt cx="2438400" cy="2445204"/>
            </a:xfrm>
            <a:grpFill/>
          </p:grpSpPr>
          <p:sp>
            <p:nvSpPr>
              <p:cNvPr id="294" name="Cube 293"/>
              <p:cNvSpPr/>
              <p:nvPr/>
            </p:nvSpPr>
            <p:spPr>
              <a:xfrm>
                <a:off x="762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Cube 294"/>
              <p:cNvSpPr/>
              <p:nvPr/>
            </p:nvSpPr>
            <p:spPr>
              <a:xfrm>
                <a:off x="5334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Cube 295"/>
              <p:cNvSpPr/>
              <p:nvPr/>
            </p:nvSpPr>
            <p:spPr>
              <a:xfrm>
                <a:off x="990600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Cube 296"/>
              <p:cNvSpPr/>
              <p:nvPr/>
            </p:nvSpPr>
            <p:spPr>
              <a:xfrm>
                <a:off x="14409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Cube 297"/>
              <p:cNvSpPr/>
              <p:nvPr/>
            </p:nvSpPr>
            <p:spPr>
              <a:xfrm>
                <a:off x="1898196" y="24667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Cube 298"/>
              <p:cNvSpPr/>
              <p:nvPr/>
            </p:nvSpPr>
            <p:spPr>
              <a:xfrm>
                <a:off x="1898196" y="20095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Cube 299"/>
              <p:cNvSpPr/>
              <p:nvPr/>
            </p:nvSpPr>
            <p:spPr>
              <a:xfrm>
                <a:off x="1898196" y="15523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Cube 300"/>
              <p:cNvSpPr/>
              <p:nvPr/>
            </p:nvSpPr>
            <p:spPr>
              <a:xfrm>
                <a:off x="1898196" y="10951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Cube 301"/>
              <p:cNvSpPr/>
              <p:nvPr/>
            </p:nvSpPr>
            <p:spPr>
              <a:xfrm>
                <a:off x="762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Cube 302"/>
              <p:cNvSpPr/>
              <p:nvPr/>
            </p:nvSpPr>
            <p:spPr>
              <a:xfrm>
                <a:off x="5334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Cube 303"/>
              <p:cNvSpPr/>
              <p:nvPr/>
            </p:nvSpPr>
            <p:spPr>
              <a:xfrm>
                <a:off x="990600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Cube 304"/>
              <p:cNvSpPr/>
              <p:nvPr/>
            </p:nvSpPr>
            <p:spPr>
              <a:xfrm>
                <a:off x="14409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Cube 305"/>
              <p:cNvSpPr/>
              <p:nvPr/>
            </p:nvSpPr>
            <p:spPr>
              <a:xfrm>
                <a:off x="1898196" y="637953"/>
                <a:ext cx="616404" cy="616404"/>
              </a:xfrm>
              <a:prstGeom prst="cub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65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73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2018-01-02T00:13:06Z</dcterms:modified>
</cp:coreProperties>
</file>