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2" r:id="rId2"/>
    <p:sldId id="778" r:id="rId3"/>
    <p:sldId id="779" r:id="rId4"/>
    <p:sldId id="780" r:id="rId5"/>
    <p:sldId id="7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056" y="2461429"/>
            <a:ext cx="56399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7:  “Insightful Complexity”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67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9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35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3276600" y="519792"/>
            <a:ext cx="2590800" cy="2604408"/>
            <a:chOff x="1524000" y="221796"/>
            <a:chExt cx="2590800" cy="2604408"/>
          </a:xfrm>
        </p:grpSpPr>
        <p:sp>
          <p:nvSpPr>
            <p:cNvPr id="116" name="Cube 115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21336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3041196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16764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21336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3041196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3498396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15240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15240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19812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4384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28887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33459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3276600" y="519792"/>
            <a:ext cx="2590800" cy="2604408"/>
            <a:chOff x="1524000" y="221796"/>
            <a:chExt cx="2590800" cy="2604408"/>
          </a:xfrm>
        </p:grpSpPr>
        <p:sp>
          <p:nvSpPr>
            <p:cNvPr id="166" name="Cube 165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2133600" y="678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3041196" y="678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16764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21336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3041196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3498396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15240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15240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19812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24384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28887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33459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3276600" y="519792"/>
            <a:ext cx="2590800" cy="2604408"/>
            <a:chOff x="1524000" y="221796"/>
            <a:chExt cx="2590800" cy="2604408"/>
          </a:xfrm>
        </p:grpSpPr>
        <p:sp>
          <p:nvSpPr>
            <p:cNvPr id="238" name="Cube 237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133600" y="678996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3041196" y="678996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1676400" y="221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133600" y="221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3041196" y="221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3498396" y="221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1524000" y="838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1524000" y="381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1981200" y="381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2438400" y="381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2888796" y="381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3345996" y="381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3276600" y="519792"/>
            <a:ext cx="2590800" cy="2604408"/>
            <a:chOff x="1524000" y="221796"/>
            <a:chExt cx="2590800" cy="2604408"/>
          </a:xfrm>
        </p:grpSpPr>
        <p:sp>
          <p:nvSpPr>
            <p:cNvPr id="274" name="Cube 273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21336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590800" y="678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3041196" y="678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16764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21336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3041196" y="221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3498396" y="221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15240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15240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19812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2438400" y="381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2888796" y="381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3345996" y="381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596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6" name="Group 145"/>
          <p:cNvGrpSpPr/>
          <p:nvPr/>
        </p:nvGrpSpPr>
        <p:grpSpPr>
          <a:xfrm>
            <a:off x="3429000" y="1281792"/>
            <a:ext cx="2286000" cy="1842408"/>
            <a:chOff x="5486400" y="4793796"/>
            <a:chExt cx="2286000" cy="1842408"/>
          </a:xfrm>
        </p:grpSpPr>
        <p:sp>
          <p:nvSpPr>
            <p:cNvPr id="147" name="Cube 146"/>
            <p:cNvSpPr/>
            <p:nvPr/>
          </p:nvSpPr>
          <p:spPr>
            <a:xfrm>
              <a:off x="57912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62484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67056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7155996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57912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62484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67056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7155996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57912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67056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5638800" y="586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6096000" y="586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6553200" y="586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7003596" y="586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563880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609600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655320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7003596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563880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655320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486400" y="601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400800" y="601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5486400" y="556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400800" y="556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5486400" y="510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6400800" y="510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447895" y="4833468"/>
            <a:ext cx="1850148" cy="1491132"/>
            <a:chOff x="5486400" y="4793796"/>
            <a:chExt cx="2286000" cy="1842408"/>
          </a:xfrm>
          <a:solidFill>
            <a:schemeClr val="bg1"/>
          </a:solidFill>
        </p:grpSpPr>
        <p:sp>
          <p:nvSpPr>
            <p:cNvPr id="222" name="Cube 221"/>
            <p:cNvSpPr/>
            <p:nvPr/>
          </p:nvSpPr>
          <p:spPr>
            <a:xfrm>
              <a:off x="5791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248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705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7155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5791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6248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6705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71559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5791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6705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56388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60960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65532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7003596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56388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60960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65532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700359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563880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655320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5486400" y="601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6400800" y="601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5486400" y="556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6400800" y="556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5486400" y="510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6400800" y="510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2590800" y="4833468"/>
            <a:ext cx="1850148" cy="1491132"/>
            <a:chOff x="5486400" y="4793796"/>
            <a:chExt cx="2286000" cy="1842408"/>
          </a:xfrm>
          <a:solidFill>
            <a:schemeClr val="bg1"/>
          </a:solidFill>
        </p:grpSpPr>
        <p:sp>
          <p:nvSpPr>
            <p:cNvPr id="249" name="Cube 248"/>
            <p:cNvSpPr/>
            <p:nvPr/>
          </p:nvSpPr>
          <p:spPr>
            <a:xfrm>
              <a:off x="5791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248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6705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7155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5791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6248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6705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71559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5791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705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56388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60960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65532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7003596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56388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60960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65532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700359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563880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655320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5486400" y="601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6400800" y="601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5486400" y="556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6400800" y="556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5486400" y="510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6400800" y="510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4724400" y="4833468"/>
            <a:ext cx="1850148" cy="1491132"/>
            <a:chOff x="5486400" y="4793796"/>
            <a:chExt cx="2286000" cy="1842408"/>
          </a:xfrm>
          <a:solidFill>
            <a:schemeClr val="bg1"/>
          </a:solidFill>
        </p:grpSpPr>
        <p:sp>
          <p:nvSpPr>
            <p:cNvPr id="276" name="Cube 275"/>
            <p:cNvSpPr/>
            <p:nvPr/>
          </p:nvSpPr>
          <p:spPr>
            <a:xfrm>
              <a:off x="5791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6248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6705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7155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5791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6248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6705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71559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5791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6705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56388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60960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65532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7003596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56388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60960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65532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700359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563880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655320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5486400" y="601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6400800" y="601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5486400" y="556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6400800" y="556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5486400" y="510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6400800" y="510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6858000" y="4833468"/>
            <a:ext cx="1850148" cy="1491132"/>
            <a:chOff x="5486400" y="4793796"/>
            <a:chExt cx="2286000" cy="1842408"/>
          </a:xfrm>
          <a:solidFill>
            <a:schemeClr val="bg1"/>
          </a:solidFill>
        </p:grpSpPr>
        <p:sp>
          <p:nvSpPr>
            <p:cNvPr id="303" name="Cube 302"/>
            <p:cNvSpPr/>
            <p:nvPr/>
          </p:nvSpPr>
          <p:spPr>
            <a:xfrm>
              <a:off x="5791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6248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6705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7155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5791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6248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6705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71559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5791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6705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56388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60960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6553200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7003596" y="586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56388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60960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655320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700359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563880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655320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5486400" y="601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6400800" y="601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5486400" y="556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6400800" y="556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5486400" y="510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6400800" y="510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431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32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429000" y="824592"/>
            <a:ext cx="2286000" cy="2299608"/>
            <a:chOff x="990600" y="3872592"/>
            <a:chExt cx="2286000" cy="2299608"/>
          </a:xfrm>
        </p:grpSpPr>
        <p:sp>
          <p:nvSpPr>
            <p:cNvPr id="98" name="Cube 97"/>
            <p:cNvSpPr/>
            <p:nvPr/>
          </p:nvSpPr>
          <p:spPr>
            <a:xfrm>
              <a:off x="12954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17526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2202996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12954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17526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2202996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12954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17526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22029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1143000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600200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2050596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2507796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11430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16002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2050596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2507796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11430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16002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1143000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1600200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990600" y="509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1447800" y="509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09600" y="4790394"/>
            <a:ext cx="1525127" cy="1534206"/>
            <a:chOff x="990600" y="3872592"/>
            <a:chExt cx="2286000" cy="2299608"/>
          </a:xfrm>
          <a:solidFill>
            <a:schemeClr val="bg1"/>
          </a:solidFill>
        </p:grpSpPr>
        <p:sp>
          <p:nvSpPr>
            <p:cNvPr id="184" name="Cube 183"/>
            <p:cNvSpPr/>
            <p:nvPr/>
          </p:nvSpPr>
          <p:spPr>
            <a:xfrm>
              <a:off x="12954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17526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22029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12954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1752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22029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12954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17526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22029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11430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16002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2050596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2507796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11430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16002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2050596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2507796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11430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16002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11430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16002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9906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4478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743200" y="4790394"/>
            <a:ext cx="1525127" cy="1534206"/>
            <a:chOff x="990600" y="3872592"/>
            <a:chExt cx="2286000" cy="2299608"/>
          </a:xfrm>
          <a:solidFill>
            <a:schemeClr val="bg1"/>
          </a:solidFill>
        </p:grpSpPr>
        <p:sp>
          <p:nvSpPr>
            <p:cNvPr id="217" name="Cube 216"/>
            <p:cNvSpPr/>
            <p:nvPr/>
          </p:nvSpPr>
          <p:spPr>
            <a:xfrm>
              <a:off x="12954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17526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22029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12954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752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22029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12954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17526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22029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11430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16002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2050596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2507796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11430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16002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2050596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2507796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11430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16002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11430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16002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9906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14478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4876800" y="4790394"/>
            <a:ext cx="1525127" cy="1534206"/>
            <a:chOff x="990600" y="3872592"/>
            <a:chExt cx="2286000" cy="2299608"/>
          </a:xfrm>
          <a:solidFill>
            <a:schemeClr val="bg1"/>
          </a:solidFill>
        </p:grpSpPr>
        <p:sp>
          <p:nvSpPr>
            <p:cNvPr id="272" name="Cube 271"/>
            <p:cNvSpPr/>
            <p:nvPr/>
          </p:nvSpPr>
          <p:spPr>
            <a:xfrm>
              <a:off x="12954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17526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22029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12954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1752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22029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12954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17526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22029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11430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16002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2050596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2507796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11430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16002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2050596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2507796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11430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16002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11430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16002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9906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14478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7010400" y="4790394"/>
            <a:ext cx="1525127" cy="1534206"/>
            <a:chOff x="990600" y="3872592"/>
            <a:chExt cx="2286000" cy="2299608"/>
          </a:xfrm>
          <a:solidFill>
            <a:schemeClr val="bg1"/>
          </a:solidFill>
        </p:grpSpPr>
        <p:sp>
          <p:nvSpPr>
            <p:cNvPr id="305" name="Cube 304"/>
            <p:cNvSpPr/>
            <p:nvPr/>
          </p:nvSpPr>
          <p:spPr>
            <a:xfrm>
              <a:off x="12954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17526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22029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12954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1752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22029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1295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17526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22029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12954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17526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22029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11430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16002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2050596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2507796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11430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16002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2050596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2507796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11430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16002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11430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16002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9906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1447800" y="509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11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67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94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2017-12-29T22:25:22Z</dcterms:created>
  <dcterms:modified xsi:type="dcterms:W3CDTF">2018-01-01T23:38:53Z</dcterms:modified>
</cp:coreProperties>
</file>