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7" r:id="rId2"/>
    <p:sldId id="568" r:id="rId3"/>
    <p:sldId id="569" r:id="rId4"/>
    <p:sldId id="570" r:id="rId5"/>
    <p:sldId id="7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056" y="2461429"/>
            <a:ext cx="56399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7:  “Insightful Complexity”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62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6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29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3276600" y="519792"/>
            <a:ext cx="2590800" cy="2604408"/>
            <a:chOff x="685800" y="221796"/>
            <a:chExt cx="2590800" cy="2604408"/>
          </a:xfrm>
        </p:grpSpPr>
        <p:sp>
          <p:nvSpPr>
            <p:cNvPr id="91" name="Cube 90"/>
            <p:cNvSpPr/>
            <p:nvPr/>
          </p:nvSpPr>
          <p:spPr>
            <a:xfrm>
              <a:off x="8382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12954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1752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22029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26601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8382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12954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17526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22029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26601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8382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2660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8382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2660196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8382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660196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6858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25077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6858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5077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6858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25077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6858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2507796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6858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11430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16002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20505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25077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276600" y="519792"/>
            <a:ext cx="2590800" cy="2604408"/>
            <a:chOff x="685800" y="221796"/>
            <a:chExt cx="2590800" cy="2604408"/>
          </a:xfrm>
        </p:grpSpPr>
        <p:sp>
          <p:nvSpPr>
            <p:cNvPr id="161" name="Cube 160"/>
            <p:cNvSpPr/>
            <p:nvPr/>
          </p:nvSpPr>
          <p:spPr>
            <a:xfrm>
              <a:off x="8382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1295400" y="205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1752600" y="205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2202996" y="205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26601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8382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1295400" y="1593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1752600" y="1593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2202996" y="1593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26601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8382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2660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8382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2660196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8382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2660196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858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25077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6858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25077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6858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25077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6858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2507796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6858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1143000" y="381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1600200" y="381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2050596" y="381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25077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3276600" y="519792"/>
            <a:ext cx="2590800" cy="2604408"/>
            <a:chOff x="685800" y="221796"/>
            <a:chExt cx="2590800" cy="2604408"/>
          </a:xfrm>
          <a:solidFill>
            <a:srgbClr val="FFFF00"/>
          </a:solidFill>
        </p:grpSpPr>
        <p:sp>
          <p:nvSpPr>
            <p:cNvPr id="191" name="Cube 190"/>
            <p:cNvSpPr/>
            <p:nvPr/>
          </p:nvSpPr>
          <p:spPr>
            <a:xfrm>
              <a:off x="8382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1295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1752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22029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2660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8382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1295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1752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22029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2660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8382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2660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8382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2660196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8382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26601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6858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25077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6858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25077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6858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25077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858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2507796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858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11430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6002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0505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25077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3276600" y="519792"/>
            <a:ext cx="2590800" cy="2604408"/>
            <a:chOff x="685800" y="221796"/>
            <a:chExt cx="2590800" cy="2604408"/>
          </a:xfrm>
          <a:solidFill>
            <a:srgbClr val="FF0000"/>
          </a:solidFill>
        </p:grpSpPr>
        <p:sp>
          <p:nvSpPr>
            <p:cNvPr id="221" name="Cube 220"/>
            <p:cNvSpPr/>
            <p:nvPr/>
          </p:nvSpPr>
          <p:spPr>
            <a:xfrm>
              <a:off x="8382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295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1752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2029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660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8382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1295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1752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22029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2660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8382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2660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8382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26601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8382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6601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685800" y="2209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2507796" y="2209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685800" y="1752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507796" y="1752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685800" y="129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507796" y="1295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685800" y="838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2507796" y="838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685800" y="381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1143000" y="381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1600200" y="381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2050596" y="381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2507796" y="381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222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25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8" name="Group 147"/>
          <p:cNvGrpSpPr/>
          <p:nvPr/>
        </p:nvGrpSpPr>
        <p:grpSpPr>
          <a:xfrm>
            <a:off x="3276600" y="519792"/>
            <a:ext cx="2590800" cy="2604408"/>
            <a:chOff x="5638800" y="228600"/>
            <a:chExt cx="2590800" cy="2604408"/>
          </a:xfrm>
        </p:grpSpPr>
        <p:sp>
          <p:nvSpPr>
            <p:cNvPr id="149" name="Cube 148"/>
            <p:cNvSpPr/>
            <p:nvPr/>
          </p:nvSpPr>
          <p:spPr>
            <a:xfrm>
              <a:off x="5791200" y="205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6248400" y="205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6705600" y="205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7155996" y="205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7613196" y="2057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5791200" y="160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6248400" y="160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5791200" y="114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6248400" y="114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5791200" y="68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6248400" y="68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5791200" y="22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6248400" y="22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6705600" y="22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7155996" y="22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7613196" y="22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5638800" y="2216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638800" y="175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638800" y="130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5638800" y="84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5638800" y="38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096000" y="38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553200" y="38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7003596" y="38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7460796" y="38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533400" y="4644798"/>
            <a:ext cx="1671025" cy="1679802"/>
            <a:chOff x="5638800" y="228600"/>
            <a:chExt cx="2590800" cy="2604408"/>
          </a:xfrm>
          <a:solidFill>
            <a:schemeClr val="bg1"/>
          </a:solidFill>
        </p:grpSpPr>
        <p:sp>
          <p:nvSpPr>
            <p:cNvPr id="223" name="Cube 222"/>
            <p:cNvSpPr/>
            <p:nvPr/>
          </p:nvSpPr>
          <p:spPr>
            <a:xfrm>
              <a:off x="57912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2484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7056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71559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76131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5791200" y="160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6248400" y="160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57912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62484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57912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62484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5791200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6248400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6705600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7155996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7613196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5638800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5638800" y="175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5638800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5638800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5638800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6096000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6553200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700359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746079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2667000" y="4644798"/>
            <a:ext cx="1671025" cy="1679802"/>
            <a:chOff x="5638800" y="228600"/>
            <a:chExt cx="2590800" cy="2604408"/>
          </a:xfrm>
          <a:solidFill>
            <a:schemeClr val="bg1"/>
          </a:solidFill>
        </p:grpSpPr>
        <p:sp>
          <p:nvSpPr>
            <p:cNvPr id="249" name="Cube 248"/>
            <p:cNvSpPr/>
            <p:nvPr/>
          </p:nvSpPr>
          <p:spPr>
            <a:xfrm>
              <a:off x="57912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2484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67056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71559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76131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5791200" y="160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6248400" y="160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57912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62484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57912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62484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5791200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6248400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6705600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7155996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7613196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638800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5638800" y="175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5638800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5638800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5638800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6096000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6553200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700359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746079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4800600" y="4644798"/>
            <a:ext cx="1671025" cy="1679802"/>
            <a:chOff x="5638800" y="228600"/>
            <a:chExt cx="2590800" cy="2604408"/>
          </a:xfrm>
          <a:solidFill>
            <a:schemeClr val="bg1"/>
          </a:solidFill>
        </p:grpSpPr>
        <p:sp>
          <p:nvSpPr>
            <p:cNvPr id="275" name="Cube 274"/>
            <p:cNvSpPr/>
            <p:nvPr/>
          </p:nvSpPr>
          <p:spPr>
            <a:xfrm>
              <a:off x="57912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62484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67056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71559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76131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5791200" y="160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6248400" y="160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57912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62484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57912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62484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5791200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6248400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6705600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7155996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7613196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5638800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5638800" y="175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5638800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5638800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5638800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6096000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6553200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700359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746079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6939575" y="4644798"/>
            <a:ext cx="1671025" cy="1679802"/>
            <a:chOff x="5638800" y="228600"/>
            <a:chExt cx="2590800" cy="2604408"/>
          </a:xfrm>
          <a:solidFill>
            <a:schemeClr val="bg1"/>
          </a:solidFill>
        </p:grpSpPr>
        <p:sp>
          <p:nvSpPr>
            <p:cNvPr id="301" name="Cube 300"/>
            <p:cNvSpPr/>
            <p:nvPr/>
          </p:nvSpPr>
          <p:spPr>
            <a:xfrm>
              <a:off x="57912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62484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6705600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71559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7613196" y="2057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5791200" y="160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6248400" y="160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57912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6248400" y="114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57912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6248400" y="68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5791200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6248400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6705600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7155996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7613196" y="22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5638800" y="2216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5638800" y="175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5638800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5638800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5638800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6096000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6553200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700359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746079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703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352800" y="367392"/>
            <a:ext cx="2438400" cy="2756808"/>
            <a:chOff x="3676666" y="3757406"/>
            <a:chExt cx="2438400" cy="2756808"/>
          </a:xfrm>
        </p:grpSpPr>
        <p:sp>
          <p:nvSpPr>
            <p:cNvPr id="98" name="Cube 97"/>
            <p:cNvSpPr/>
            <p:nvPr/>
          </p:nvSpPr>
          <p:spPr>
            <a:xfrm>
              <a:off x="3676666" y="55862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4133866" y="55862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4591066" y="55862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5041462" y="55862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5498662" y="55862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3676666" y="51290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4133866" y="51290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041462" y="51290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5498662" y="51290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3676666" y="46718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4133866" y="46718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5041462" y="46718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5498662" y="46718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3676666" y="42146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4133866" y="42146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5041462" y="42146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498662" y="42146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3676666" y="37574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4133866" y="37574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4591066" y="37574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5041462" y="37574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5498662" y="375740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3981466" y="57454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4438666" y="57454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4889062" y="57454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3981466" y="39166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4438666" y="39166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4889062" y="39166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3829066" y="58978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4286266" y="58978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4736662" y="58978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3829066" y="40690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4286266" y="40690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4736662" y="40690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50822" y="4648200"/>
            <a:ext cx="1482778" cy="1676400"/>
            <a:chOff x="3676666" y="3757406"/>
            <a:chExt cx="2438400" cy="2756808"/>
          </a:xfrm>
          <a:solidFill>
            <a:schemeClr val="bg1"/>
          </a:solidFill>
        </p:grpSpPr>
        <p:sp>
          <p:nvSpPr>
            <p:cNvPr id="186" name="Cube 185"/>
            <p:cNvSpPr/>
            <p:nvPr/>
          </p:nvSpPr>
          <p:spPr>
            <a:xfrm>
              <a:off x="3676666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4133866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4591066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5041462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5498662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3676666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4133866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5041462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5498662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3676666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4133866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5041462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5498662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3676666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4133866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5041462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5498662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3676666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4133866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4591066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5041462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5498662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3981466" y="57454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4438666" y="57454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4889062" y="57454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3981466" y="39166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4438666" y="39166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4889062" y="39166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3829066" y="58978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4286266" y="58978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4736662" y="58978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3829066" y="40690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4286266" y="40690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4736662" y="40690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2784422" y="4648200"/>
            <a:ext cx="1482778" cy="1676400"/>
            <a:chOff x="3676666" y="3757406"/>
            <a:chExt cx="2438400" cy="2756808"/>
          </a:xfrm>
          <a:solidFill>
            <a:schemeClr val="bg1"/>
          </a:solidFill>
        </p:grpSpPr>
        <p:sp>
          <p:nvSpPr>
            <p:cNvPr id="221" name="Cube 220"/>
            <p:cNvSpPr/>
            <p:nvPr/>
          </p:nvSpPr>
          <p:spPr>
            <a:xfrm>
              <a:off x="3676666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4133866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4591066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5041462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5498662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3676666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4133866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5041462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5498662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3676666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4133866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5041462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5498662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3676666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4133866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5041462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5498662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3676666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4133866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4591066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5041462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5498662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3981466" y="57454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4438666" y="57454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4889062" y="57454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3981466" y="39166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4438666" y="39166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4889062" y="39166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3829066" y="58978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4286266" y="58978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4736662" y="58978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3829066" y="40690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4286266" y="40690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4736662" y="40690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4918022" y="4648200"/>
            <a:ext cx="1482778" cy="1676400"/>
            <a:chOff x="3676666" y="3757406"/>
            <a:chExt cx="2438400" cy="2756808"/>
          </a:xfrm>
          <a:solidFill>
            <a:schemeClr val="bg1"/>
          </a:solidFill>
        </p:grpSpPr>
        <p:sp>
          <p:nvSpPr>
            <p:cNvPr id="278" name="Cube 277"/>
            <p:cNvSpPr/>
            <p:nvPr/>
          </p:nvSpPr>
          <p:spPr>
            <a:xfrm>
              <a:off x="3676666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4133866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4591066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5041462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5498662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3676666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4133866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5041462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5498662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3676666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4133866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5041462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5498662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3676666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4133866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5041462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5498662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3676666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4133866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4591066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5041462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5498662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3981466" y="57454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4438666" y="57454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4889062" y="57454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3981466" y="39166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4438666" y="39166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4889062" y="39166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3829066" y="58978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4286266" y="58978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4736662" y="58978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3829066" y="40690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4286266" y="40690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4736662" y="40690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7051622" y="4648200"/>
            <a:ext cx="1482778" cy="1676400"/>
            <a:chOff x="3676666" y="3757406"/>
            <a:chExt cx="2438400" cy="2756808"/>
          </a:xfrm>
          <a:solidFill>
            <a:schemeClr val="bg1"/>
          </a:solidFill>
        </p:grpSpPr>
        <p:sp>
          <p:nvSpPr>
            <p:cNvPr id="313" name="Cube 312"/>
            <p:cNvSpPr/>
            <p:nvPr/>
          </p:nvSpPr>
          <p:spPr>
            <a:xfrm>
              <a:off x="3676666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4133866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4591066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5041462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5498662" y="55862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3676666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4133866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5041462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5498662" y="51290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3676666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4133866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5041462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5498662" y="46718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3676666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4133866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5041462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5498662" y="42146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3676666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4133866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4591066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5041462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5498662" y="375740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3981466" y="57454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4438666" y="57454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4889062" y="57454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3981466" y="39166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4438666" y="39166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4889062" y="39166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3829066" y="58978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ube 341"/>
            <p:cNvSpPr/>
            <p:nvPr/>
          </p:nvSpPr>
          <p:spPr>
            <a:xfrm>
              <a:off x="4286266" y="58978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4736662" y="58978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3829066" y="40690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4286266" y="40690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4736662" y="40690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23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62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94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2017-12-29T22:25:22Z</dcterms:created>
  <dcterms:modified xsi:type="dcterms:W3CDTF">2018-01-01T23:39:30Z</dcterms:modified>
</cp:coreProperties>
</file>