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2" r:id="rId2"/>
    <p:sldId id="543" r:id="rId3"/>
    <p:sldId id="544" r:id="rId4"/>
    <p:sldId id="545" r:id="rId5"/>
    <p:sldId id="7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5946" y="2461429"/>
            <a:ext cx="5772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6:  “Increasing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57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3352800" y="367392"/>
            <a:ext cx="2438400" cy="2756808"/>
            <a:chOff x="5791200" y="3879396"/>
            <a:chExt cx="2438400" cy="2756808"/>
          </a:xfrm>
        </p:grpSpPr>
        <p:sp>
          <p:nvSpPr>
            <p:cNvPr id="85" name="Cube 84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76131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76131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62484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71559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76131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7912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613196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7912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6131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09600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700359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5943600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851196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5943600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851196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943600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851196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352800" y="367392"/>
            <a:ext cx="2438400" cy="2756808"/>
            <a:chOff x="5791200" y="3879396"/>
            <a:chExt cx="2438400" cy="2756808"/>
          </a:xfrm>
        </p:grpSpPr>
        <p:sp>
          <p:nvSpPr>
            <p:cNvPr id="158" name="Cube 157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7613196" y="570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7613196" y="525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62484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71559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613196" y="4793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791200" y="4336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7613196" y="4336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791200" y="3879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613196" y="3879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09600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00359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5943600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851196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5943600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851196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943600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851196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3352800" y="367392"/>
            <a:ext cx="2438400" cy="2756808"/>
            <a:chOff x="5791200" y="3879396"/>
            <a:chExt cx="2438400" cy="2756808"/>
          </a:xfrm>
          <a:solidFill>
            <a:srgbClr val="FF0000"/>
          </a:solidFill>
        </p:grpSpPr>
        <p:sp>
          <p:nvSpPr>
            <p:cNvPr id="196" name="Cube 195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6131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613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248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155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7613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7912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613196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7912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6131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096000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003596" y="4953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943600" y="601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851196" y="601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943600" y="5562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6851196" y="5562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5943600" y="510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6851196" y="510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3352800" y="367392"/>
            <a:ext cx="2438400" cy="2756808"/>
            <a:chOff x="5791200" y="3879396"/>
            <a:chExt cx="2438400" cy="2756808"/>
          </a:xfrm>
          <a:solidFill>
            <a:srgbClr val="FFFF00"/>
          </a:solidFill>
        </p:grpSpPr>
        <p:sp>
          <p:nvSpPr>
            <p:cNvPr id="234" name="Cube 233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7613196" y="570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7613196" y="5250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6248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7155996" y="479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7613196" y="479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5791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613196" y="4336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791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613196" y="3879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0960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003596" y="4953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9436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6851196" y="601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9436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6851196" y="556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9436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851196" y="5105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366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352800" y="976992"/>
            <a:ext cx="2438400" cy="2147208"/>
            <a:chOff x="5791200" y="685800"/>
            <a:chExt cx="2438400" cy="2147208"/>
          </a:xfrm>
        </p:grpSpPr>
        <p:sp>
          <p:nvSpPr>
            <p:cNvPr id="143" name="Cube 142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705600" y="114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7155996" y="114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7613196" y="114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705600" y="68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6096000" y="2216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6553200" y="2216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7003596" y="2216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460796" y="2216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6553200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7003596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7460796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533400" y="4793796"/>
            <a:ext cx="1738403" cy="1530804"/>
            <a:chOff x="5791200" y="685800"/>
            <a:chExt cx="2438400" cy="2147208"/>
          </a:xfrm>
          <a:solidFill>
            <a:schemeClr val="bg1"/>
          </a:solidFill>
        </p:grpSpPr>
        <p:sp>
          <p:nvSpPr>
            <p:cNvPr id="212" name="Cube 211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7056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1559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6131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7056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0960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5532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70035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74607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65532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70035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74607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667000" y="4793796"/>
            <a:ext cx="1738403" cy="1530804"/>
            <a:chOff x="5791200" y="685800"/>
            <a:chExt cx="2438400" cy="2147208"/>
          </a:xfrm>
          <a:solidFill>
            <a:schemeClr val="bg1"/>
          </a:solidFill>
        </p:grpSpPr>
        <p:sp>
          <p:nvSpPr>
            <p:cNvPr id="233" name="Cube 232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67056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71559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76131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67056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60960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65532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70035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4607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5532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0035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4607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4800600" y="4800600"/>
            <a:ext cx="1738403" cy="1530804"/>
            <a:chOff x="5791200" y="685800"/>
            <a:chExt cx="2438400" cy="2147208"/>
          </a:xfrm>
          <a:solidFill>
            <a:schemeClr val="bg1"/>
          </a:solidFill>
        </p:grpSpPr>
        <p:sp>
          <p:nvSpPr>
            <p:cNvPr id="254" name="Cube 253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7056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1559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6131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7056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60960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5532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70035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74607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65532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70035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74607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6934200" y="4793796"/>
            <a:ext cx="1738403" cy="1530804"/>
            <a:chOff x="5791200" y="685800"/>
            <a:chExt cx="2438400" cy="2147208"/>
          </a:xfrm>
          <a:solidFill>
            <a:schemeClr val="bg1"/>
          </a:solidFill>
        </p:grpSpPr>
        <p:sp>
          <p:nvSpPr>
            <p:cNvPr id="275" name="Cube 274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67056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71559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7613196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7056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60960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65532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70035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7460796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65532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70035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746079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62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519792"/>
            <a:ext cx="2590800" cy="2604408"/>
            <a:chOff x="685800" y="3872592"/>
            <a:chExt cx="2590800" cy="2604408"/>
          </a:xfrm>
        </p:grpSpPr>
        <p:sp>
          <p:nvSpPr>
            <p:cNvPr id="98" name="Cube 97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050596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507796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33400" y="4648200"/>
            <a:ext cx="1667641" cy="1676400"/>
            <a:chOff x="685800" y="3872592"/>
            <a:chExt cx="2590800" cy="2604408"/>
          </a:xfrm>
          <a:solidFill>
            <a:schemeClr val="bg1"/>
          </a:solidFill>
        </p:grpSpPr>
        <p:sp>
          <p:nvSpPr>
            <p:cNvPr id="180" name="Cube 179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0505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2507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667000" y="4648200"/>
            <a:ext cx="1667641" cy="1676400"/>
            <a:chOff x="685800" y="3872592"/>
            <a:chExt cx="2590800" cy="2604408"/>
          </a:xfrm>
          <a:solidFill>
            <a:schemeClr val="bg1"/>
          </a:solidFill>
        </p:grpSpPr>
        <p:sp>
          <p:nvSpPr>
            <p:cNvPr id="209" name="Cube 208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0505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507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809359" y="4648200"/>
            <a:ext cx="1667641" cy="1676400"/>
            <a:chOff x="685800" y="3872592"/>
            <a:chExt cx="2590800" cy="2604408"/>
          </a:xfrm>
          <a:solidFill>
            <a:schemeClr val="bg1"/>
          </a:solidFill>
        </p:grpSpPr>
        <p:sp>
          <p:nvSpPr>
            <p:cNvPr id="260" name="Cube 259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0505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2507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6934200" y="4648200"/>
            <a:ext cx="1667641" cy="1676400"/>
            <a:chOff x="685800" y="3872592"/>
            <a:chExt cx="2590800" cy="2604408"/>
          </a:xfrm>
          <a:solidFill>
            <a:schemeClr val="bg1"/>
          </a:solidFill>
        </p:grpSpPr>
        <p:sp>
          <p:nvSpPr>
            <p:cNvPr id="289" name="Cube 288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6858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20505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2507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6858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2507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26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57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059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11</cp:revision>
  <dcterms:created xsi:type="dcterms:W3CDTF">2017-12-29T22:25:22Z</dcterms:created>
  <dcterms:modified xsi:type="dcterms:W3CDTF">2018-01-01T18:30:37Z</dcterms:modified>
</cp:coreProperties>
</file>