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533" r:id="rId3"/>
    <p:sldId id="534" r:id="rId4"/>
    <p:sldId id="535" r:id="rId5"/>
    <p:sldId id="7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5946" y="2461429"/>
            <a:ext cx="577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6:  “Increasing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55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519792"/>
            <a:ext cx="2590800" cy="2604408"/>
            <a:chOff x="3231078" y="235404"/>
            <a:chExt cx="2590800" cy="2604408"/>
          </a:xfrm>
        </p:grpSpPr>
        <p:sp>
          <p:nvSpPr>
            <p:cNvPr id="103" name="Cube 102"/>
            <p:cNvSpPr/>
            <p:nvPr/>
          </p:nvSpPr>
          <p:spPr>
            <a:xfrm>
              <a:off x="3383478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3840678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4297878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4748274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5205474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3383478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205474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3383478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205474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383478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3840678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4297878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4748274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5205474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3383478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3840678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4297878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4748274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205474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3231078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3688278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4145478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4595874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5053074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3231078" y="17662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3231078" y="13090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231078" y="85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231078" y="3946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276600" y="519792"/>
            <a:ext cx="2590800" cy="2604408"/>
            <a:chOff x="3231078" y="235404"/>
            <a:chExt cx="2590800" cy="2604408"/>
          </a:xfrm>
          <a:solidFill>
            <a:srgbClr val="FF0000"/>
          </a:solidFill>
        </p:grpSpPr>
        <p:sp>
          <p:nvSpPr>
            <p:cNvPr id="146" name="Cube 145"/>
            <p:cNvSpPr/>
            <p:nvPr/>
          </p:nvSpPr>
          <p:spPr>
            <a:xfrm>
              <a:off x="3383478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3840678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4297878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474827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5205474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3383478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205474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3383478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205474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3383478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840678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4297878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474827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205474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383478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840678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4297878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4748274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5205474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3231078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3688278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4145478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4595874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053074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3231078" y="17662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231078" y="13090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3231078" y="85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231078" y="39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276600" y="519792"/>
            <a:ext cx="2590800" cy="2604408"/>
            <a:chOff x="3231078" y="235404"/>
            <a:chExt cx="2590800" cy="2604408"/>
          </a:xfrm>
        </p:grpSpPr>
        <p:sp>
          <p:nvSpPr>
            <p:cNvPr id="175" name="Cube 174"/>
            <p:cNvSpPr/>
            <p:nvPr/>
          </p:nvSpPr>
          <p:spPr>
            <a:xfrm>
              <a:off x="3383478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3840678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4297878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4748274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5205474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3383478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205474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3383478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205474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383478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3840678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4297878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4748274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205474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3383478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3840678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4297878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748274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205474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3231078" y="2223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3688278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4145478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4595874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053074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3231078" y="17662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3231078" y="13090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3231078" y="85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3231078" y="3946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276600" y="519792"/>
            <a:ext cx="2590800" cy="2604408"/>
            <a:chOff x="3231078" y="235404"/>
            <a:chExt cx="2590800" cy="2604408"/>
          </a:xfrm>
        </p:grpSpPr>
        <p:sp>
          <p:nvSpPr>
            <p:cNvPr id="204" name="Cube 203"/>
            <p:cNvSpPr/>
            <p:nvPr/>
          </p:nvSpPr>
          <p:spPr>
            <a:xfrm>
              <a:off x="3383478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3840678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4297878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4748274" y="2064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5205474" y="2064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3383478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205474" y="16070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383478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205474" y="11498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383478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840678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4297878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4748274" y="692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205474" y="692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383478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840678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4297878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4748274" y="2354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205474" y="235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231078" y="2223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3688278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4145478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4595874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053074" y="2223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3231078" y="17662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231078" y="13090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231078" y="85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3231078" y="39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63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1434192"/>
            <a:ext cx="2590800" cy="1690008"/>
            <a:chOff x="1524000" y="1136196"/>
            <a:chExt cx="2590800" cy="1690008"/>
          </a:xfrm>
        </p:grpSpPr>
        <p:sp>
          <p:nvSpPr>
            <p:cNvPr id="103" name="Cube 10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39233" y="5185164"/>
            <a:ext cx="1746767" cy="1139436"/>
            <a:chOff x="1524000" y="1136196"/>
            <a:chExt cx="2590800" cy="1690008"/>
          </a:xfrm>
          <a:solidFill>
            <a:schemeClr val="bg1"/>
          </a:solidFill>
        </p:grpSpPr>
        <p:sp>
          <p:nvSpPr>
            <p:cNvPr id="161" name="Cube 160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672833" y="5185164"/>
            <a:ext cx="1746767" cy="1139436"/>
            <a:chOff x="1524000" y="1136196"/>
            <a:chExt cx="2590800" cy="1690008"/>
          </a:xfrm>
          <a:solidFill>
            <a:schemeClr val="bg1"/>
          </a:solidFill>
        </p:grpSpPr>
        <p:sp>
          <p:nvSpPr>
            <p:cNvPr id="233" name="Cube 23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800600" y="5185164"/>
            <a:ext cx="1746767" cy="1139436"/>
            <a:chOff x="1524000" y="1136196"/>
            <a:chExt cx="2590800" cy="1690008"/>
          </a:xfrm>
          <a:solidFill>
            <a:schemeClr val="bg1"/>
          </a:solidFill>
        </p:grpSpPr>
        <p:sp>
          <p:nvSpPr>
            <p:cNvPr id="257" name="Cube 256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940033" y="5185164"/>
            <a:ext cx="1746767" cy="1139436"/>
            <a:chOff x="1524000" y="1136196"/>
            <a:chExt cx="2590800" cy="1690008"/>
          </a:xfrm>
          <a:solidFill>
            <a:schemeClr val="bg1"/>
          </a:solidFill>
        </p:grpSpPr>
        <p:sp>
          <p:nvSpPr>
            <p:cNvPr id="281" name="Cube 280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25908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34983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6764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438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3345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438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3345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15240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249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976992"/>
            <a:ext cx="2590800" cy="2147208"/>
            <a:chOff x="5721804" y="820510"/>
            <a:chExt cx="2590800" cy="2147208"/>
          </a:xfrm>
        </p:grpSpPr>
        <p:sp>
          <p:nvSpPr>
            <p:cNvPr id="98" name="Cube 97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7218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543800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33400" y="4907296"/>
            <a:ext cx="1710104" cy="1417303"/>
            <a:chOff x="5721804" y="820510"/>
            <a:chExt cx="2590800" cy="2147208"/>
          </a:xfrm>
          <a:solidFill>
            <a:schemeClr val="bg1"/>
          </a:solidFill>
        </p:grpSpPr>
        <p:sp>
          <p:nvSpPr>
            <p:cNvPr id="174" name="Cube 173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721804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7543800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667000" y="4907296"/>
            <a:ext cx="1710104" cy="1417303"/>
            <a:chOff x="5721804" y="820510"/>
            <a:chExt cx="2590800" cy="2147208"/>
          </a:xfrm>
          <a:solidFill>
            <a:schemeClr val="bg1"/>
          </a:solidFill>
        </p:grpSpPr>
        <p:sp>
          <p:nvSpPr>
            <p:cNvPr id="197" name="Cube 196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721804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543800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800600" y="4907296"/>
            <a:ext cx="1710104" cy="1417303"/>
            <a:chOff x="5721804" y="820510"/>
            <a:chExt cx="2590800" cy="2147208"/>
          </a:xfrm>
          <a:solidFill>
            <a:schemeClr val="bg1"/>
          </a:solidFill>
        </p:grpSpPr>
        <p:sp>
          <p:nvSpPr>
            <p:cNvPr id="220" name="Cube 21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721804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543800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6934200" y="4914100"/>
            <a:ext cx="1710104" cy="1417303"/>
            <a:chOff x="5721804" y="820510"/>
            <a:chExt cx="2590800" cy="2147208"/>
          </a:xfrm>
          <a:solidFill>
            <a:schemeClr val="bg1"/>
          </a:solidFill>
        </p:grpSpPr>
        <p:sp>
          <p:nvSpPr>
            <p:cNvPr id="265" name="Cube 264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7886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72390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7696200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721804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7543800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56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55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059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11</cp:revision>
  <dcterms:created xsi:type="dcterms:W3CDTF">2017-12-29T22:25:22Z</dcterms:created>
  <dcterms:modified xsi:type="dcterms:W3CDTF">2018-01-01T18:30:01Z</dcterms:modified>
</cp:coreProperties>
</file>