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7" r:id="rId2"/>
    <p:sldId id="488" r:id="rId3"/>
    <p:sldId id="489" r:id="rId4"/>
    <p:sldId id="490" r:id="rId5"/>
    <p:sldId id="7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4778" y="2461429"/>
            <a:ext cx="5834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5:  “Challenging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46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429000" y="976992"/>
            <a:ext cx="2286000" cy="2147208"/>
            <a:chOff x="1371600" y="678996"/>
            <a:chExt cx="2286000" cy="2147208"/>
          </a:xfrm>
        </p:grpSpPr>
        <p:sp>
          <p:nvSpPr>
            <p:cNvPr id="37" name="Cube 36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1981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22860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22860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429000" y="976992"/>
            <a:ext cx="2286000" cy="2147208"/>
            <a:chOff x="1371600" y="678996"/>
            <a:chExt cx="2286000" cy="2147208"/>
          </a:xfrm>
        </p:grpSpPr>
        <p:sp>
          <p:nvSpPr>
            <p:cNvPr id="149" name="Cube 148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981200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2860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2860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429000" y="976992"/>
            <a:ext cx="2286000" cy="2147208"/>
            <a:chOff x="1371600" y="678996"/>
            <a:chExt cx="2286000" cy="2147208"/>
          </a:xfrm>
        </p:grpSpPr>
        <p:sp>
          <p:nvSpPr>
            <p:cNvPr id="180" name="Cube 179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1981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2860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22860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429000" y="976992"/>
            <a:ext cx="2286000" cy="2147208"/>
            <a:chOff x="1371600" y="678996"/>
            <a:chExt cx="2286000" cy="2147208"/>
          </a:xfrm>
        </p:grpSpPr>
        <p:sp>
          <p:nvSpPr>
            <p:cNvPr id="211" name="Cube 210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981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2860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2860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39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352800" y="976992"/>
            <a:ext cx="2438400" cy="2147208"/>
            <a:chOff x="1676400" y="678996"/>
            <a:chExt cx="2438400" cy="2147208"/>
          </a:xfrm>
        </p:grpSpPr>
        <p:sp>
          <p:nvSpPr>
            <p:cNvPr id="103" name="Cube 102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33459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33400" y="4839143"/>
            <a:ext cx="1686905" cy="1485456"/>
            <a:chOff x="1676400" y="678996"/>
            <a:chExt cx="2438400" cy="2147208"/>
          </a:xfrm>
          <a:solidFill>
            <a:schemeClr val="bg1"/>
          </a:solidFill>
        </p:grpSpPr>
        <p:sp>
          <p:nvSpPr>
            <p:cNvPr id="162" name="Cube 161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3345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2667000" y="4839144"/>
            <a:ext cx="1686905" cy="1485456"/>
            <a:chOff x="1676400" y="678996"/>
            <a:chExt cx="2438400" cy="2147208"/>
          </a:xfrm>
          <a:solidFill>
            <a:schemeClr val="bg1"/>
          </a:solidFill>
        </p:grpSpPr>
        <p:sp>
          <p:nvSpPr>
            <p:cNvPr id="231" name="Cube 230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3345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4800600" y="4839144"/>
            <a:ext cx="1686905" cy="1485456"/>
            <a:chOff x="1676400" y="678996"/>
            <a:chExt cx="2438400" cy="2147208"/>
          </a:xfrm>
          <a:solidFill>
            <a:schemeClr val="bg1"/>
          </a:solidFill>
        </p:grpSpPr>
        <p:sp>
          <p:nvSpPr>
            <p:cNvPr id="252" name="Cube 251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3345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6934200" y="4762944"/>
            <a:ext cx="1686905" cy="1485456"/>
            <a:chOff x="1676400" y="678996"/>
            <a:chExt cx="2438400" cy="2147208"/>
          </a:xfrm>
          <a:solidFill>
            <a:schemeClr val="bg1"/>
          </a:solidFill>
        </p:grpSpPr>
        <p:sp>
          <p:nvSpPr>
            <p:cNvPr id="273" name="Cube 272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3345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70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429000" y="824592"/>
            <a:ext cx="2286000" cy="2299608"/>
            <a:chOff x="6293901" y="3690618"/>
            <a:chExt cx="2286000" cy="2299608"/>
          </a:xfrm>
        </p:grpSpPr>
        <p:sp>
          <p:nvSpPr>
            <p:cNvPr id="98" name="Cube 97"/>
            <p:cNvSpPr/>
            <p:nvPr/>
          </p:nvSpPr>
          <p:spPr>
            <a:xfrm>
              <a:off x="6598701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055901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513101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963497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598701" y="46050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963497" y="46050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598701" y="4147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055901" y="4147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598701" y="36906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055901" y="36906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446301" y="52214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903501" y="52214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360701" y="52214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811097" y="52214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6446301" y="47642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811097" y="47642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446301" y="43070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903501" y="43070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446301" y="38498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903501" y="38498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293901" y="53738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51101" y="53738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08301" y="53738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7658697" y="53738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293901" y="49166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658697" y="491662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65872" y="4670886"/>
            <a:ext cx="1643928" cy="1653714"/>
            <a:chOff x="6293901" y="3690618"/>
            <a:chExt cx="2286000" cy="2299608"/>
          </a:xfrm>
          <a:solidFill>
            <a:schemeClr val="bg1"/>
          </a:solidFill>
        </p:grpSpPr>
        <p:sp>
          <p:nvSpPr>
            <p:cNvPr id="178" name="Cube 177"/>
            <p:cNvSpPr/>
            <p:nvPr/>
          </p:nvSpPr>
          <p:spPr>
            <a:xfrm>
              <a:off x="65987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0559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75131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963497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598701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963497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5987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0559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5987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0559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4463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9035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3607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811097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446301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811097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4463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9035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4463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9035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2939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7511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2083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7658697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293901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658697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699472" y="4670886"/>
            <a:ext cx="1643928" cy="1653714"/>
            <a:chOff x="6293901" y="3690618"/>
            <a:chExt cx="2286000" cy="2299608"/>
          </a:xfrm>
          <a:solidFill>
            <a:schemeClr val="bg1"/>
          </a:solidFill>
        </p:grpSpPr>
        <p:sp>
          <p:nvSpPr>
            <p:cNvPr id="205" name="Cube 204"/>
            <p:cNvSpPr/>
            <p:nvPr/>
          </p:nvSpPr>
          <p:spPr>
            <a:xfrm>
              <a:off x="65987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0559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75131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7963497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598701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7963497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5987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0559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5987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0559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4463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9035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3607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811097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446301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811097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4463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9035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4463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9035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2939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7511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2083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658697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293901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658697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833072" y="4670886"/>
            <a:ext cx="1643928" cy="1653714"/>
            <a:chOff x="6293901" y="3690618"/>
            <a:chExt cx="2286000" cy="2299608"/>
          </a:xfrm>
          <a:solidFill>
            <a:schemeClr val="bg1"/>
          </a:solidFill>
        </p:grpSpPr>
        <p:sp>
          <p:nvSpPr>
            <p:cNvPr id="254" name="Cube 253"/>
            <p:cNvSpPr/>
            <p:nvPr/>
          </p:nvSpPr>
          <p:spPr>
            <a:xfrm>
              <a:off x="65987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0559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5131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963497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598701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7963497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5987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0559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5987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0559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4463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9035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3607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7811097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446301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7811097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4463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9035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4463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9035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2939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7511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72083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7658697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293901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658697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966672" y="4670886"/>
            <a:ext cx="1643928" cy="1653714"/>
            <a:chOff x="6293901" y="3690618"/>
            <a:chExt cx="2286000" cy="2299608"/>
          </a:xfrm>
          <a:solidFill>
            <a:schemeClr val="bg1"/>
          </a:solidFill>
        </p:grpSpPr>
        <p:sp>
          <p:nvSpPr>
            <p:cNvPr id="281" name="Cube 280"/>
            <p:cNvSpPr/>
            <p:nvPr/>
          </p:nvSpPr>
          <p:spPr>
            <a:xfrm>
              <a:off x="65987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70559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7513101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7963497" y="50622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6598701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7963497" y="46050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5987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7055901" y="41478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65987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7055901" y="36906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64463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9035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7360701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7811097" y="52214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6446301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7811097" y="47642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64463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6903501" y="43070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64463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6903501" y="3849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2939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67511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7208301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7658697" y="53738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293901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7658697" y="491662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08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46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117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2018-01-01T16:55:40Z</dcterms:modified>
</cp:coreProperties>
</file>