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72" r:id="rId2"/>
    <p:sldId id="473" r:id="rId3"/>
    <p:sldId id="474" r:id="rId4"/>
    <p:sldId id="475" r:id="rId5"/>
    <p:sldId id="77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7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3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8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9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3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6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0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6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1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4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2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5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125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79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94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893" TargetMode="External"/><Relationship Id="rId4" Type="http://schemas.openxmlformats.org/officeDocument/2006/relationships/hyperlink" Target="http://www.stevewyborney.com/?p=83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54778" y="2461429"/>
            <a:ext cx="58344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Level 5:  “Challenging Structures”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146" y="0"/>
            <a:ext cx="7739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Cube Conversations</a:t>
            </a:r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0537" y="4301499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 </a:t>
            </a:r>
            <a:r>
              <a:rPr lang="en-US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43 of 80</a:t>
            </a:r>
            <a:endParaRPr lang="en-US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00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ular Callout 47"/>
          <p:cNvSpPr/>
          <p:nvPr/>
        </p:nvSpPr>
        <p:spPr>
          <a:xfrm>
            <a:off x="228600" y="304800"/>
            <a:ext cx="1828800" cy="1164090"/>
          </a:xfrm>
          <a:prstGeom prst="wedgeRectCallout">
            <a:avLst>
              <a:gd name="adj1" fmla="val 25247"/>
              <a:gd name="adj2" fmla="val 1713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many unit cubes make up this structure?  Explain how you know.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228601" y="1295400"/>
            <a:ext cx="1828800" cy="1164090"/>
          </a:xfrm>
          <a:prstGeom prst="wedgeRectCallout">
            <a:avLst>
              <a:gd name="adj1" fmla="val 28488"/>
              <a:gd name="adj2" fmla="val -2003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else can you think about this structure?  Is there another way to see it?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228601" y="2286000"/>
            <a:ext cx="1828800" cy="1164090"/>
          </a:xfrm>
          <a:prstGeom prst="wedgeRectCallout">
            <a:avLst>
              <a:gd name="adj1" fmla="val 11983"/>
              <a:gd name="adj2" fmla="val -171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Are there even more ways you can picture or think about this structure?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23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>
          <a:xfrm>
            <a:off x="228600" y="41148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It’s time to reveal the answer.  Let’s find out the total number of unit cubes.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4" name="Rectangular Callout 133"/>
          <p:cNvSpPr/>
          <p:nvPr/>
        </p:nvSpPr>
        <p:spPr>
          <a:xfrm>
            <a:off x="228600" y="32004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You may have seen some groups like these: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3276600" y="976992"/>
            <a:ext cx="2590800" cy="2147208"/>
            <a:chOff x="1524000" y="4018188"/>
            <a:chExt cx="2590800" cy="2147208"/>
          </a:xfrm>
        </p:grpSpPr>
        <p:sp>
          <p:nvSpPr>
            <p:cNvPr id="99" name="Cube 98"/>
            <p:cNvSpPr/>
            <p:nvPr/>
          </p:nvSpPr>
          <p:spPr>
            <a:xfrm>
              <a:off x="1676400" y="538978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2133600" y="538978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2590800" y="538978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1676400" y="493258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2133600" y="493258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2590800" y="493258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1676400" y="447538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1676400" y="401818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Cube 106"/>
            <p:cNvSpPr/>
            <p:nvPr/>
          </p:nvSpPr>
          <p:spPr>
            <a:xfrm>
              <a:off x="2133600" y="401818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2590800" y="401818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3041196" y="401818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3498396" y="401818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1524000" y="554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ube 111"/>
            <p:cNvSpPr/>
            <p:nvPr/>
          </p:nvSpPr>
          <p:spPr>
            <a:xfrm>
              <a:off x="1981200" y="554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ube 112"/>
            <p:cNvSpPr/>
            <p:nvPr/>
          </p:nvSpPr>
          <p:spPr>
            <a:xfrm>
              <a:off x="2438400" y="554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1524000" y="509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1981200" y="509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2438400" y="509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1524000" y="4177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1981200" y="4177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2438400" y="4177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Cube 130"/>
            <p:cNvSpPr/>
            <p:nvPr/>
          </p:nvSpPr>
          <p:spPr>
            <a:xfrm>
              <a:off x="2888796" y="4177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Cube 131"/>
            <p:cNvSpPr/>
            <p:nvPr/>
          </p:nvSpPr>
          <p:spPr>
            <a:xfrm>
              <a:off x="3345996" y="4177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3276600" y="976992"/>
            <a:ext cx="2590800" cy="2147208"/>
            <a:chOff x="1524000" y="4018188"/>
            <a:chExt cx="2590800" cy="2147208"/>
          </a:xfrm>
          <a:solidFill>
            <a:srgbClr val="FFFF00"/>
          </a:solidFill>
        </p:grpSpPr>
        <p:sp>
          <p:nvSpPr>
            <p:cNvPr id="137" name="Cube 136"/>
            <p:cNvSpPr/>
            <p:nvPr/>
          </p:nvSpPr>
          <p:spPr>
            <a:xfrm>
              <a:off x="1676400" y="538978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Cube 137"/>
            <p:cNvSpPr/>
            <p:nvPr/>
          </p:nvSpPr>
          <p:spPr>
            <a:xfrm>
              <a:off x="2133600" y="538978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Cube 138"/>
            <p:cNvSpPr/>
            <p:nvPr/>
          </p:nvSpPr>
          <p:spPr>
            <a:xfrm>
              <a:off x="2590800" y="538978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Cube 139"/>
            <p:cNvSpPr/>
            <p:nvPr/>
          </p:nvSpPr>
          <p:spPr>
            <a:xfrm>
              <a:off x="1676400" y="493258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Cube 140"/>
            <p:cNvSpPr/>
            <p:nvPr/>
          </p:nvSpPr>
          <p:spPr>
            <a:xfrm>
              <a:off x="2133600" y="493258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ube 141"/>
            <p:cNvSpPr/>
            <p:nvPr/>
          </p:nvSpPr>
          <p:spPr>
            <a:xfrm>
              <a:off x="2590800" y="493258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1676400" y="447538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1676400" y="401818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ube 144"/>
            <p:cNvSpPr/>
            <p:nvPr/>
          </p:nvSpPr>
          <p:spPr>
            <a:xfrm>
              <a:off x="2133600" y="401818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ube 145"/>
            <p:cNvSpPr/>
            <p:nvPr/>
          </p:nvSpPr>
          <p:spPr>
            <a:xfrm>
              <a:off x="2590800" y="401818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ube 146"/>
            <p:cNvSpPr/>
            <p:nvPr/>
          </p:nvSpPr>
          <p:spPr>
            <a:xfrm>
              <a:off x="3041196" y="401818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3498396" y="401818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ube 148"/>
            <p:cNvSpPr/>
            <p:nvPr/>
          </p:nvSpPr>
          <p:spPr>
            <a:xfrm>
              <a:off x="1524000" y="55489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ube 149"/>
            <p:cNvSpPr/>
            <p:nvPr/>
          </p:nvSpPr>
          <p:spPr>
            <a:xfrm>
              <a:off x="1981200" y="55489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ube 150"/>
            <p:cNvSpPr/>
            <p:nvPr/>
          </p:nvSpPr>
          <p:spPr>
            <a:xfrm>
              <a:off x="2438400" y="55489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1524000" y="50917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1981200" y="50917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2438400" y="50917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1524000" y="417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ube 155"/>
            <p:cNvSpPr/>
            <p:nvPr/>
          </p:nvSpPr>
          <p:spPr>
            <a:xfrm>
              <a:off x="1981200" y="417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2438400" y="417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2888796" y="417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3345996" y="417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3276600" y="976992"/>
            <a:ext cx="2590800" cy="2147208"/>
            <a:chOff x="1524000" y="4018188"/>
            <a:chExt cx="2590800" cy="2147208"/>
          </a:xfrm>
          <a:solidFill>
            <a:srgbClr val="FFFF00"/>
          </a:solidFill>
        </p:grpSpPr>
        <p:sp>
          <p:nvSpPr>
            <p:cNvPr id="161" name="Cube 160"/>
            <p:cNvSpPr/>
            <p:nvPr/>
          </p:nvSpPr>
          <p:spPr>
            <a:xfrm>
              <a:off x="1676400" y="538978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2133600" y="538978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Cube 162"/>
            <p:cNvSpPr/>
            <p:nvPr/>
          </p:nvSpPr>
          <p:spPr>
            <a:xfrm>
              <a:off x="2590800" y="538978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Cube 163"/>
            <p:cNvSpPr/>
            <p:nvPr/>
          </p:nvSpPr>
          <p:spPr>
            <a:xfrm>
              <a:off x="1676400" y="493258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Cube 164"/>
            <p:cNvSpPr/>
            <p:nvPr/>
          </p:nvSpPr>
          <p:spPr>
            <a:xfrm>
              <a:off x="2133600" y="493258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Cube 165"/>
            <p:cNvSpPr/>
            <p:nvPr/>
          </p:nvSpPr>
          <p:spPr>
            <a:xfrm>
              <a:off x="2590800" y="493258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Cube 166"/>
            <p:cNvSpPr/>
            <p:nvPr/>
          </p:nvSpPr>
          <p:spPr>
            <a:xfrm>
              <a:off x="1676400" y="447538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Cube 167"/>
            <p:cNvSpPr/>
            <p:nvPr/>
          </p:nvSpPr>
          <p:spPr>
            <a:xfrm>
              <a:off x="1676400" y="401818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2133600" y="401818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2590800" y="401818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3041196" y="401818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3498396" y="401818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1524000" y="554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1981200" y="554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2438400" y="554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1524000" y="509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1981200" y="509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2438400" y="509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1524000" y="417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1981200" y="417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2438400" y="417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2888796" y="41773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3345996" y="41773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3276600" y="976992"/>
            <a:ext cx="2590800" cy="2147208"/>
            <a:chOff x="1524000" y="4018188"/>
            <a:chExt cx="2590800" cy="2147208"/>
          </a:xfrm>
        </p:grpSpPr>
        <p:sp>
          <p:nvSpPr>
            <p:cNvPr id="185" name="Cube 184"/>
            <p:cNvSpPr/>
            <p:nvPr/>
          </p:nvSpPr>
          <p:spPr>
            <a:xfrm>
              <a:off x="1676400" y="538978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2133600" y="538978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2590800" y="538978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1676400" y="493258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2133600" y="493258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2590800" y="493258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1676400" y="447538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1676400" y="401818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2133600" y="401818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2590800" y="401818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3041196" y="4018188"/>
              <a:ext cx="616404" cy="616404"/>
            </a:xfrm>
            <a:prstGeom prst="cube">
              <a:avLst/>
            </a:prstGeom>
            <a:solidFill>
              <a:srgbClr val="00B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3498396" y="4018188"/>
              <a:ext cx="616404" cy="616404"/>
            </a:xfrm>
            <a:prstGeom prst="cube">
              <a:avLst/>
            </a:prstGeom>
            <a:solidFill>
              <a:srgbClr val="7030A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1524000" y="55489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1981200" y="554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2438400" y="55489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1524000" y="50917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1981200" y="509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2438400" y="50917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1524000" y="4177392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1981200" y="4177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2438400" y="41773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2888796" y="4177392"/>
              <a:ext cx="616404" cy="616404"/>
            </a:xfrm>
            <a:prstGeom prst="cube">
              <a:avLst/>
            </a:prstGeom>
            <a:solidFill>
              <a:srgbClr val="00B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3345996" y="4177392"/>
              <a:ext cx="616404" cy="616404"/>
            </a:xfrm>
            <a:prstGeom prst="cube">
              <a:avLst/>
            </a:prstGeom>
            <a:solidFill>
              <a:srgbClr val="7030A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8118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62" grpId="0" animBg="1"/>
      <p:bldP spid="63" grpId="0" animBg="1"/>
      <p:bldP spid="63" grpId="1" animBg="1"/>
      <p:bldP spid="64" grpId="0" animBg="1"/>
      <p:bldP spid="1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18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5" name="Rectangular Callout 164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3276600" y="519792"/>
            <a:ext cx="2590800" cy="2604408"/>
            <a:chOff x="1524000" y="221796"/>
            <a:chExt cx="2590800" cy="2604408"/>
          </a:xfrm>
        </p:grpSpPr>
        <p:sp>
          <p:nvSpPr>
            <p:cNvPr id="103" name="Cube 102"/>
            <p:cNvSpPr/>
            <p:nvPr/>
          </p:nvSpPr>
          <p:spPr>
            <a:xfrm>
              <a:off x="1676400" y="2050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1676400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2133600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2590800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Cube 106"/>
            <p:cNvSpPr/>
            <p:nvPr/>
          </p:nvSpPr>
          <p:spPr>
            <a:xfrm>
              <a:off x="3041196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3498396" y="1593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3498396" y="1136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1676400" y="67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3498396" y="678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ube 111"/>
            <p:cNvSpPr/>
            <p:nvPr/>
          </p:nvSpPr>
          <p:spPr>
            <a:xfrm>
              <a:off x="1676400" y="221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ube 112"/>
            <p:cNvSpPr/>
            <p:nvPr/>
          </p:nvSpPr>
          <p:spPr>
            <a:xfrm>
              <a:off x="2133600" y="221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2590800" y="221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3041196" y="221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3498396" y="221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1524000" y="2209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1524000" y="1752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Cube 118"/>
            <p:cNvSpPr/>
            <p:nvPr/>
          </p:nvSpPr>
          <p:spPr>
            <a:xfrm>
              <a:off x="1524000" y="838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Cube 119"/>
            <p:cNvSpPr/>
            <p:nvPr/>
          </p:nvSpPr>
          <p:spPr>
            <a:xfrm>
              <a:off x="1524000" y="381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526596" y="4632554"/>
            <a:ext cx="1683204" cy="1692045"/>
            <a:chOff x="1524000" y="221796"/>
            <a:chExt cx="2590800" cy="2604408"/>
          </a:xfrm>
          <a:solidFill>
            <a:schemeClr val="bg1"/>
          </a:solidFill>
        </p:grpSpPr>
        <p:sp>
          <p:nvSpPr>
            <p:cNvPr id="157" name="Cube 156"/>
            <p:cNvSpPr/>
            <p:nvPr/>
          </p:nvSpPr>
          <p:spPr>
            <a:xfrm>
              <a:off x="16764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16764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21336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25908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3041196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3498396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3498396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1676400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3498396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1676400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2133600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2590800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3041196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3498396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15240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15240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1524000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15240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2660196" y="4632555"/>
            <a:ext cx="1683204" cy="1692045"/>
            <a:chOff x="1524000" y="221796"/>
            <a:chExt cx="2590800" cy="2604408"/>
          </a:xfrm>
          <a:solidFill>
            <a:schemeClr val="bg1"/>
          </a:solidFill>
        </p:grpSpPr>
        <p:sp>
          <p:nvSpPr>
            <p:cNvPr id="224" name="Cube 223"/>
            <p:cNvSpPr/>
            <p:nvPr/>
          </p:nvSpPr>
          <p:spPr>
            <a:xfrm>
              <a:off x="16764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16764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21336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25908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3041196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3498396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3498396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1676400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3498396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Cube 232"/>
            <p:cNvSpPr/>
            <p:nvPr/>
          </p:nvSpPr>
          <p:spPr>
            <a:xfrm>
              <a:off x="1676400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ube 233"/>
            <p:cNvSpPr/>
            <p:nvPr/>
          </p:nvSpPr>
          <p:spPr>
            <a:xfrm>
              <a:off x="2133600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2590800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3041196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Cube 236"/>
            <p:cNvSpPr/>
            <p:nvPr/>
          </p:nvSpPr>
          <p:spPr>
            <a:xfrm>
              <a:off x="3498396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Cube 237"/>
            <p:cNvSpPr/>
            <p:nvPr/>
          </p:nvSpPr>
          <p:spPr>
            <a:xfrm>
              <a:off x="15240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15240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1524000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Cube 240"/>
            <p:cNvSpPr/>
            <p:nvPr/>
          </p:nvSpPr>
          <p:spPr>
            <a:xfrm>
              <a:off x="15240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4800600" y="4632555"/>
            <a:ext cx="1683204" cy="1692045"/>
            <a:chOff x="1524000" y="221796"/>
            <a:chExt cx="2590800" cy="2604408"/>
          </a:xfrm>
          <a:solidFill>
            <a:schemeClr val="bg1"/>
          </a:solidFill>
        </p:grpSpPr>
        <p:sp>
          <p:nvSpPr>
            <p:cNvPr id="243" name="Cube 242"/>
            <p:cNvSpPr/>
            <p:nvPr/>
          </p:nvSpPr>
          <p:spPr>
            <a:xfrm>
              <a:off x="16764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16764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Cube 244"/>
            <p:cNvSpPr/>
            <p:nvPr/>
          </p:nvSpPr>
          <p:spPr>
            <a:xfrm>
              <a:off x="21336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Cube 245"/>
            <p:cNvSpPr/>
            <p:nvPr/>
          </p:nvSpPr>
          <p:spPr>
            <a:xfrm>
              <a:off x="25908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ube 246"/>
            <p:cNvSpPr/>
            <p:nvPr/>
          </p:nvSpPr>
          <p:spPr>
            <a:xfrm>
              <a:off x="3041196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Cube 247"/>
            <p:cNvSpPr/>
            <p:nvPr/>
          </p:nvSpPr>
          <p:spPr>
            <a:xfrm>
              <a:off x="3498396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3498396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1676400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3498396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1676400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2133600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2590800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3041196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3498396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15240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15240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1524000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15240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1" name="Group 260"/>
          <p:cNvGrpSpPr/>
          <p:nvPr/>
        </p:nvGrpSpPr>
        <p:grpSpPr>
          <a:xfrm>
            <a:off x="6927396" y="4632555"/>
            <a:ext cx="1683204" cy="1692045"/>
            <a:chOff x="1524000" y="221796"/>
            <a:chExt cx="2590800" cy="2604408"/>
          </a:xfrm>
          <a:solidFill>
            <a:schemeClr val="bg1"/>
          </a:solidFill>
        </p:grpSpPr>
        <p:sp>
          <p:nvSpPr>
            <p:cNvPr id="262" name="Cube 261"/>
            <p:cNvSpPr/>
            <p:nvPr/>
          </p:nvSpPr>
          <p:spPr>
            <a:xfrm>
              <a:off x="1676400" y="2050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16764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21336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2590800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3041196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3498396" y="1593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3498396" y="1136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1676400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3498396" y="6789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1676400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2133600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2590800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ube 273"/>
            <p:cNvSpPr/>
            <p:nvPr/>
          </p:nvSpPr>
          <p:spPr>
            <a:xfrm>
              <a:off x="3041196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Cube 274"/>
            <p:cNvSpPr/>
            <p:nvPr/>
          </p:nvSpPr>
          <p:spPr>
            <a:xfrm>
              <a:off x="3498396" y="221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ube 275"/>
            <p:cNvSpPr/>
            <p:nvPr/>
          </p:nvSpPr>
          <p:spPr>
            <a:xfrm>
              <a:off x="1524000" y="2209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1524000" y="1752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Cube 277"/>
            <p:cNvSpPr/>
            <p:nvPr/>
          </p:nvSpPr>
          <p:spPr>
            <a:xfrm>
              <a:off x="1524000" y="838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ube 278"/>
            <p:cNvSpPr/>
            <p:nvPr/>
          </p:nvSpPr>
          <p:spPr>
            <a:xfrm>
              <a:off x="1524000" y="381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2607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24" grpId="0" animBg="1"/>
      <p:bldP spid="24" grpId="1" animBg="1"/>
      <p:bldP spid="165" grpId="0" animBg="1"/>
      <p:bldP spid="16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23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3" name="Rectangular Callout 92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Before we see the answer, describe several  different ways you can see this structure.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3505200" y="976992"/>
            <a:ext cx="2133600" cy="2147208"/>
            <a:chOff x="533400" y="457200"/>
            <a:chExt cx="2133600" cy="2147208"/>
          </a:xfrm>
        </p:grpSpPr>
        <p:sp>
          <p:nvSpPr>
            <p:cNvPr id="98" name="Cube 97"/>
            <p:cNvSpPr/>
            <p:nvPr/>
          </p:nvSpPr>
          <p:spPr>
            <a:xfrm>
              <a:off x="685800" y="1828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1143000" y="1828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1600200" y="1828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2050596" y="1828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685800" y="1371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2050596" y="1371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685800" y="91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1600200" y="91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2050596" y="91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685800" y="457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1600200" y="457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2050596" y="457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533400" y="1988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990600" y="1988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1447800" y="1988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1898196" y="1988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533400" y="1530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533400" y="1073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1447800" y="1073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1898196" y="1073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533400" y="616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1447800" y="616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1898196" y="616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533400" y="4623520"/>
            <a:ext cx="1690299" cy="1701080"/>
            <a:chOff x="533400" y="457200"/>
            <a:chExt cx="2133600" cy="2147208"/>
          </a:xfrm>
          <a:solidFill>
            <a:schemeClr val="bg1"/>
          </a:solidFill>
        </p:grpSpPr>
        <p:sp>
          <p:nvSpPr>
            <p:cNvPr id="175" name="Cube 174"/>
            <p:cNvSpPr/>
            <p:nvPr/>
          </p:nvSpPr>
          <p:spPr>
            <a:xfrm>
              <a:off x="685800" y="1828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1143000" y="1828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1600200" y="1828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2050596" y="1828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685800" y="137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2050596" y="137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685800" y="91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1600200" y="91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2050596" y="91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685800" y="45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1600200" y="45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2050596" y="45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533400" y="1988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990600" y="1988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1447800" y="1988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1898196" y="1988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533400" y="1530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533400" y="1073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1447800" y="1073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1898196" y="1073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533400" y="616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1447800" y="616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1898196" y="616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2667000" y="4623520"/>
            <a:ext cx="1690299" cy="1701080"/>
            <a:chOff x="533400" y="457200"/>
            <a:chExt cx="2133600" cy="2147208"/>
          </a:xfrm>
          <a:solidFill>
            <a:schemeClr val="bg1"/>
          </a:solidFill>
        </p:grpSpPr>
        <p:sp>
          <p:nvSpPr>
            <p:cNvPr id="199" name="Cube 198"/>
            <p:cNvSpPr/>
            <p:nvPr/>
          </p:nvSpPr>
          <p:spPr>
            <a:xfrm>
              <a:off x="685800" y="1828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1143000" y="1828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1600200" y="1828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2050596" y="1828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685800" y="137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2050596" y="137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685800" y="91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1600200" y="91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2050596" y="91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ube 207"/>
            <p:cNvSpPr/>
            <p:nvPr/>
          </p:nvSpPr>
          <p:spPr>
            <a:xfrm>
              <a:off x="685800" y="45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1600200" y="45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Cube 209"/>
            <p:cNvSpPr/>
            <p:nvPr/>
          </p:nvSpPr>
          <p:spPr>
            <a:xfrm>
              <a:off x="2050596" y="45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533400" y="1988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990600" y="1988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1447800" y="1988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1898196" y="1988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533400" y="1530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533400" y="1073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1447800" y="1073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1898196" y="1073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533400" y="616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1447800" y="616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1898196" y="616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4786701" y="4623520"/>
            <a:ext cx="1690299" cy="1701080"/>
            <a:chOff x="533400" y="457200"/>
            <a:chExt cx="2133600" cy="2147208"/>
          </a:xfrm>
          <a:solidFill>
            <a:schemeClr val="bg1"/>
          </a:solidFill>
        </p:grpSpPr>
        <p:sp>
          <p:nvSpPr>
            <p:cNvPr id="223" name="Cube 222"/>
            <p:cNvSpPr/>
            <p:nvPr/>
          </p:nvSpPr>
          <p:spPr>
            <a:xfrm>
              <a:off x="685800" y="1828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1143000" y="1828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1600200" y="1828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2050596" y="1828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685800" y="137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2050596" y="137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685800" y="91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1600200" y="91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2050596" y="91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685800" y="45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1600200" y="45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2050596" y="45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533400" y="1988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990600" y="1988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1447800" y="1988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1898196" y="1988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533400" y="1530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533400" y="1073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1447800" y="1073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1898196" y="1073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533400" y="616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1447800" y="616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1898196" y="616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8" name="Group 267"/>
          <p:cNvGrpSpPr/>
          <p:nvPr/>
        </p:nvGrpSpPr>
        <p:grpSpPr>
          <a:xfrm>
            <a:off x="6920301" y="4623520"/>
            <a:ext cx="1690299" cy="1701080"/>
            <a:chOff x="533400" y="457200"/>
            <a:chExt cx="2133600" cy="2147208"/>
          </a:xfrm>
          <a:solidFill>
            <a:schemeClr val="bg1"/>
          </a:solidFill>
        </p:grpSpPr>
        <p:sp>
          <p:nvSpPr>
            <p:cNvPr id="269" name="Cube 268"/>
            <p:cNvSpPr/>
            <p:nvPr/>
          </p:nvSpPr>
          <p:spPr>
            <a:xfrm>
              <a:off x="685800" y="1828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1143000" y="1828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1600200" y="1828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2050596" y="18288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685800" y="137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ube 273"/>
            <p:cNvSpPr/>
            <p:nvPr/>
          </p:nvSpPr>
          <p:spPr>
            <a:xfrm>
              <a:off x="2050596" y="137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Cube 274"/>
            <p:cNvSpPr/>
            <p:nvPr/>
          </p:nvSpPr>
          <p:spPr>
            <a:xfrm>
              <a:off x="685800" y="91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ube 275"/>
            <p:cNvSpPr/>
            <p:nvPr/>
          </p:nvSpPr>
          <p:spPr>
            <a:xfrm>
              <a:off x="1600200" y="91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2050596" y="91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Cube 277"/>
            <p:cNvSpPr/>
            <p:nvPr/>
          </p:nvSpPr>
          <p:spPr>
            <a:xfrm>
              <a:off x="685800" y="45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ube 278"/>
            <p:cNvSpPr/>
            <p:nvPr/>
          </p:nvSpPr>
          <p:spPr>
            <a:xfrm>
              <a:off x="1600200" y="45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Cube 279"/>
            <p:cNvSpPr/>
            <p:nvPr/>
          </p:nvSpPr>
          <p:spPr>
            <a:xfrm>
              <a:off x="2050596" y="45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Cube 280"/>
            <p:cNvSpPr/>
            <p:nvPr/>
          </p:nvSpPr>
          <p:spPr>
            <a:xfrm>
              <a:off x="533400" y="1988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Cube 281"/>
            <p:cNvSpPr/>
            <p:nvPr/>
          </p:nvSpPr>
          <p:spPr>
            <a:xfrm>
              <a:off x="990600" y="1988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Cube 282"/>
            <p:cNvSpPr/>
            <p:nvPr/>
          </p:nvSpPr>
          <p:spPr>
            <a:xfrm>
              <a:off x="1447800" y="1988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Cube 283"/>
            <p:cNvSpPr/>
            <p:nvPr/>
          </p:nvSpPr>
          <p:spPr>
            <a:xfrm>
              <a:off x="1898196" y="19880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Cube 284"/>
            <p:cNvSpPr/>
            <p:nvPr/>
          </p:nvSpPr>
          <p:spPr>
            <a:xfrm>
              <a:off x="533400" y="1530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Cube 285"/>
            <p:cNvSpPr/>
            <p:nvPr/>
          </p:nvSpPr>
          <p:spPr>
            <a:xfrm>
              <a:off x="533400" y="1073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Cube 286"/>
            <p:cNvSpPr/>
            <p:nvPr/>
          </p:nvSpPr>
          <p:spPr>
            <a:xfrm>
              <a:off x="1447800" y="1073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Cube 287"/>
            <p:cNvSpPr/>
            <p:nvPr/>
          </p:nvSpPr>
          <p:spPr>
            <a:xfrm>
              <a:off x="1898196" y="1073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Cube 288"/>
            <p:cNvSpPr/>
            <p:nvPr/>
          </p:nvSpPr>
          <p:spPr>
            <a:xfrm>
              <a:off x="533400" y="616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Cube 289"/>
            <p:cNvSpPr/>
            <p:nvPr/>
          </p:nvSpPr>
          <p:spPr>
            <a:xfrm>
              <a:off x="1447800" y="616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Cube 290"/>
            <p:cNvSpPr/>
            <p:nvPr/>
          </p:nvSpPr>
          <p:spPr>
            <a:xfrm>
              <a:off x="1898196" y="616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70471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1" grpId="1" animBg="1"/>
      <p:bldP spid="93" grpId="0" animBg="1"/>
      <p:bldP spid="9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Steve Wyborney\Desktop\Maz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316" y="5474471"/>
            <a:ext cx="1235105" cy="92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teve Wyborney\Desktop\tiled area pic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6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20057" y="6400800"/>
            <a:ext cx="13997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Tiled Area Questions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659813" y="64008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028" name="Picture 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084" y="5486400"/>
            <a:ext cx="1219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081741" y="6400800"/>
            <a:ext cx="1366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The Animated</a:t>
            </a:r>
            <a:endParaRPr lang="en-US" sz="1100" b="1" dirty="0">
              <a:hlinkClick r:id="rId6"/>
            </a:endParaRPr>
          </a:p>
          <a:p>
            <a:pPr algn="ctr"/>
            <a:r>
              <a:rPr lang="en-US" sz="1100" b="1" dirty="0" smtClean="0">
                <a:hlinkClick r:id="rId6"/>
              </a:rPr>
              <a:t>Multiplication Table</a:t>
            </a:r>
            <a:endParaRPr lang="en-US" sz="1100" b="1" dirty="0"/>
          </a:p>
        </p:txBody>
      </p:sp>
      <p:pic>
        <p:nvPicPr>
          <p:cNvPr id="1026" name="Picture 2" descr="C:\Users\Steve Wyborney\Desktop\Presentation1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524" y="2378531"/>
            <a:ext cx="2285531" cy="171414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7495" y="0"/>
            <a:ext cx="5849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/>
              <a:t>Cube Conversations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80542" y="1107996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/>
              <a:t>Set </a:t>
            </a:r>
            <a:r>
              <a:rPr lang="en-US" sz="4400" b="1" i="1" dirty="0" smtClean="0"/>
              <a:t>43 of 80</a:t>
            </a:r>
            <a:endParaRPr lang="en-US" sz="4400" b="1" i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10"/>
          </p:cNvPr>
          <p:cNvSpPr txBox="1"/>
          <p:nvPr/>
        </p:nvSpPr>
        <p:spPr>
          <a:xfrm>
            <a:off x="381000" y="6389013"/>
            <a:ext cx="1217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10"/>
              </a:rPr>
              <a:t>50 Splat! Lessons 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8144" y="3059668"/>
            <a:ext cx="569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>
                <a:hlinkClick r:id="rId8"/>
              </a:rPr>
              <a:t>here</a:t>
            </a:r>
            <a:r>
              <a:rPr lang="en-US" sz="1400" b="1" dirty="0"/>
              <a:t> (or on the image) to download more “Cube Conversations” sets.</a:t>
            </a:r>
          </a:p>
        </p:txBody>
      </p:sp>
      <p:pic>
        <p:nvPicPr>
          <p:cNvPr id="20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905000" y="6424136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pic>
        <p:nvPicPr>
          <p:cNvPr id="22" name="Picture 4" descr="C:\Users\Steve Wyborney\Desktop\Nested Splat Blog Level Images\Slide2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335" y="5486035"/>
            <a:ext cx="1219686" cy="914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352800" y="6427113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35 Nested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029200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41170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2" grpId="0"/>
      <p:bldP spid="33" grpId="0"/>
      <p:bldP spid="3" grpId="0"/>
      <p:bldP spid="4" grpId="0"/>
      <p:bldP spid="21" grpId="0"/>
      <p:bldP spid="23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1513</TotalTime>
  <Words>193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9</cp:revision>
  <dcterms:created xsi:type="dcterms:W3CDTF">2017-12-29T22:25:22Z</dcterms:created>
  <dcterms:modified xsi:type="dcterms:W3CDTF">2018-01-01T16:54:28Z</dcterms:modified>
</cp:coreProperties>
</file>