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2" r:id="rId2"/>
    <p:sldId id="433" r:id="rId3"/>
    <p:sldId id="434" r:id="rId4"/>
    <p:sldId id="435" r:id="rId5"/>
    <p:sldId id="7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878" y="2461429"/>
            <a:ext cx="4238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4:  “Texture Time”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35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05200" y="1434192"/>
            <a:ext cx="2133600" cy="1690008"/>
            <a:chOff x="1643310" y="4038600"/>
            <a:chExt cx="2133600" cy="1690008"/>
          </a:xfrm>
        </p:grpSpPr>
        <p:sp>
          <p:nvSpPr>
            <p:cNvPr id="37" name="Cube 36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505200" y="1434192"/>
            <a:ext cx="2133600" cy="1690008"/>
            <a:chOff x="1643310" y="4038600"/>
            <a:chExt cx="2133600" cy="1690008"/>
          </a:xfrm>
        </p:grpSpPr>
        <p:sp>
          <p:nvSpPr>
            <p:cNvPr id="109" name="Cube 108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505200" y="1434192"/>
            <a:ext cx="2133600" cy="1690008"/>
            <a:chOff x="1643310" y="4038600"/>
            <a:chExt cx="2133600" cy="1690008"/>
          </a:xfrm>
        </p:grpSpPr>
        <p:sp>
          <p:nvSpPr>
            <p:cNvPr id="140" name="Cube 139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505200" y="1434192"/>
            <a:ext cx="2133600" cy="1690008"/>
            <a:chOff x="1643310" y="4038600"/>
            <a:chExt cx="2133600" cy="1690008"/>
          </a:xfrm>
        </p:grpSpPr>
        <p:sp>
          <p:nvSpPr>
            <p:cNvPr id="157" name="Cube 156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69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505200" y="976992"/>
            <a:ext cx="2133600" cy="2147208"/>
            <a:chOff x="5733992" y="396834"/>
            <a:chExt cx="2133600" cy="2147208"/>
          </a:xfrm>
        </p:grpSpPr>
        <p:sp>
          <p:nvSpPr>
            <p:cNvPr id="98" name="Cube 97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33400" y="4640932"/>
            <a:ext cx="1672998" cy="1683668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169" name="Cube 168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2667000" y="4648200"/>
            <a:ext cx="1672998" cy="1683668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187" name="Cube 186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804002" y="4640932"/>
            <a:ext cx="1672998" cy="1683668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205" name="Cube 204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937602" y="4640932"/>
            <a:ext cx="1672998" cy="1683668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41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1434192"/>
            <a:ext cx="2590800" cy="1690008"/>
            <a:chOff x="5721804" y="1277710"/>
            <a:chExt cx="2590800" cy="1690008"/>
          </a:xfrm>
        </p:grpSpPr>
        <p:sp>
          <p:nvSpPr>
            <p:cNvPr id="103" name="Cube 102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493059" y="5155043"/>
            <a:ext cx="1792941" cy="1169556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150" name="Cube 149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2626659" y="5155044"/>
            <a:ext cx="1792941" cy="1169556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216" name="Cube 215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4760259" y="5155044"/>
            <a:ext cx="1792941" cy="1169556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234" name="Cube 233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6893859" y="5155044"/>
            <a:ext cx="1792941" cy="1169556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252" name="Cube 251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129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35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26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2018-01-01T16:23:31Z</dcterms:modified>
</cp:coreProperties>
</file>