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428" r:id="rId3"/>
    <p:sldId id="429" r:id="rId4"/>
    <p:sldId id="430" r:id="rId5"/>
    <p:sldId id="7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34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05200" y="976992"/>
            <a:ext cx="2133600" cy="2147208"/>
            <a:chOff x="1981200" y="678996"/>
            <a:chExt cx="2133600" cy="2147208"/>
          </a:xfrm>
        </p:grpSpPr>
        <p:sp>
          <p:nvSpPr>
            <p:cNvPr id="37" name="Cube 36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28887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05200" y="976992"/>
            <a:ext cx="2133600" cy="2147208"/>
            <a:chOff x="1981200" y="678996"/>
            <a:chExt cx="2133600" cy="2147208"/>
          </a:xfrm>
          <a:solidFill>
            <a:srgbClr val="FFFF00"/>
          </a:solidFill>
        </p:grpSpPr>
        <p:sp>
          <p:nvSpPr>
            <p:cNvPr id="130" name="Cube 129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8887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505200" y="990600"/>
            <a:ext cx="2133600" cy="2147208"/>
            <a:chOff x="1981200" y="678996"/>
            <a:chExt cx="2133600" cy="2147208"/>
          </a:xfrm>
        </p:grpSpPr>
        <p:sp>
          <p:nvSpPr>
            <p:cNvPr id="152" name="Cube 151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888796" y="838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505200" y="976992"/>
            <a:ext cx="2133600" cy="2147208"/>
            <a:chOff x="1981200" y="678996"/>
            <a:chExt cx="2133600" cy="2147208"/>
          </a:xfrm>
        </p:grpSpPr>
        <p:sp>
          <p:nvSpPr>
            <p:cNvPr id="171" name="Cube 170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4384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888796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29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657600" y="1281792"/>
            <a:ext cx="1832202" cy="1842408"/>
            <a:chOff x="6393996" y="593301"/>
            <a:chExt cx="1832202" cy="1842408"/>
          </a:xfrm>
        </p:grpSpPr>
        <p:sp>
          <p:nvSpPr>
            <p:cNvPr id="103" name="Cube 102"/>
            <p:cNvSpPr/>
            <p:nvPr/>
          </p:nvSpPr>
          <p:spPr>
            <a:xfrm>
              <a:off x="6695394" y="15077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152594" y="15077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609794" y="15077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695394" y="10505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7152594" y="10505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695394" y="5933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7152594" y="59330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542994" y="16669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000194" y="16669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7457394" y="16669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542994" y="12097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000194" y="12097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542994" y="7525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000194" y="7525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393996" y="18193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851196" y="1819305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609600" y="4764023"/>
            <a:ext cx="1551932" cy="1560577"/>
            <a:chOff x="6393996" y="593301"/>
            <a:chExt cx="1832202" cy="1842408"/>
          </a:xfrm>
          <a:solidFill>
            <a:schemeClr val="bg1"/>
          </a:solidFill>
        </p:grpSpPr>
        <p:sp>
          <p:nvSpPr>
            <p:cNvPr id="158" name="Cube 157"/>
            <p:cNvSpPr/>
            <p:nvPr/>
          </p:nvSpPr>
          <p:spPr>
            <a:xfrm>
              <a:off x="66953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1525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76097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6953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1525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6953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1525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5429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0001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4573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5429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0001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5429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0001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3939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8511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2743200" y="4764023"/>
            <a:ext cx="1551932" cy="1560577"/>
            <a:chOff x="6393996" y="593301"/>
            <a:chExt cx="1832202" cy="1842408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66953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1525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6097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6953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71525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6953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71525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65429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70001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4573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65429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70001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5429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0001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63939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8511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876800" y="4764023"/>
            <a:ext cx="1551932" cy="1560577"/>
            <a:chOff x="6393996" y="593301"/>
            <a:chExt cx="1832202" cy="1842408"/>
          </a:xfrm>
          <a:solidFill>
            <a:schemeClr val="bg1"/>
          </a:solidFill>
        </p:grpSpPr>
        <p:sp>
          <p:nvSpPr>
            <p:cNvPr id="240" name="Cube 239"/>
            <p:cNvSpPr/>
            <p:nvPr/>
          </p:nvSpPr>
          <p:spPr>
            <a:xfrm>
              <a:off x="66953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1525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76097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6953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71525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6953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71525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5429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70001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4573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5429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0001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5429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70001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3939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8511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010400" y="4764023"/>
            <a:ext cx="1551932" cy="1560577"/>
            <a:chOff x="6393996" y="593301"/>
            <a:chExt cx="1832202" cy="1842408"/>
          </a:xfrm>
          <a:solidFill>
            <a:schemeClr val="bg1"/>
          </a:solidFill>
        </p:grpSpPr>
        <p:sp>
          <p:nvSpPr>
            <p:cNvPr id="257" name="Cube 256"/>
            <p:cNvSpPr/>
            <p:nvPr/>
          </p:nvSpPr>
          <p:spPr>
            <a:xfrm>
              <a:off x="66953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1525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609794" y="15077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6953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152594" y="10505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6953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152594" y="59330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5429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70001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457394" y="16669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5429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7000194" y="12097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5429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000194" y="7525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3939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851196" y="1819305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10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429000" y="824592"/>
            <a:ext cx="2286000" cy="2299608"/>
            <a:chOff x="381000" y="457200"/>
            <a:chExt cx="2286000" cy="2299608"/>
          </a:xfrm>
        </p:grpSpPr>
        <p:sp>
          <p:nvSpPr>
            <p:cNvPr id="98" name="Cube 97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810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381000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33400" y="4648201"/>
            <a:ext cx="1669862" cy="1679802"/>
            <a:chOff x="381000" y="457200"/>
            <a:chExt cx="2286000" cy="2299608"/>
          </a:xfrm>
          <a:solidFill>
            <a:schemeClr val="bg1"/>
          </a:solidFill>
        </p:grpSpPr>
        <p:sp>
          <p:nvSpPr>
            <p:cNvPr id="178" name="Cube 177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3810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381000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673538" y="4644798"/>
            <a:ext cx="1669862" cy="1679802"/>
            <a:chOff x="381000" y="457200"/>
            <a:chExt cx="2286000" cy="2299608"/>
          </a:xfrm>
          <a:solidFill>
            <a:schemeClr val="bg1"/>
          </a:solidFill>
        </p:grpSpPr>
        <p:sp>
          <p:nvSpPr>
            <p:cNvPr id="205" name="Cube 204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810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81000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807138" y="4644798"/>
            <a:ext cx="1669862" cy="1679802"/>
            <a:chOff x="381000" y="457200"/>
            <a:chExt cx="2286000" cy="2299608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3810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381000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940738" y="4644798"/>
            <a:ext cx="1669862" cy="1679802"/>
            <a:chOff x="381000" y="457200"/>
            <a:chExt cx="2286000" cy="2299608"/>
          </a:xfrm>
          <a:solidFill>
            <a:schemeClr val="bg1"/>
          </a:solidFill>
        </p:grpSpPr>
        <p:sp>
          <p:nvSpPr>
            <p:cNvPr id="281" name="Cube 280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1430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898196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3810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8382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1295400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381000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317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34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26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2018-01-01T16:23:21Z</dcterms:modified>
</cp:coreProperties>
</file>