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7" r:id="rId2"/>
    <p:sldId id="418" r:id="rId3"/>
    <p:sldId id="419" r:id="rId4"/>
    <p:sldId id="420" r:id="rId5"/>
    <p:sldId id="7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2878" y="2461429"/>
            <a:ext cx="42382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4:  “Texture Time”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32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00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16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505200" y="1434192"/>
            <a:ext cx="2133600" cy="1690008"/>
            <a:chOff x="5733992" y="854034"/>
            <a:chExt cx="2133600" cy="1690008"/>
          </a:xfrm>
        </p:grpSpPr>
        <p:sp>
          <p:nvSpPr>
            <p:cNvPr id="37" name="Cube 36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63435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5886392" y="13112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7251188" y="13112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5886392" y="8540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6343592" y="8540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6800792" y="8540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7251188" y="8540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5733992" y="19276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6191192" y="19276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6648392" y="19276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7098788" y="19276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5733992" y="14704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7098788" y="14704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505200" y="1434192"/>
            <a:ext cx="2133600" cy="1690008"/>
            <a:chOff x="5733992" y="854034"/>
            <a:chExt cx="2133600" cy="1690008"/>
          </a:xfrm>
        </p:grpSpPr>
        <p:sp>
          <p:nvSpPr>
            <p:cNvPr id="115" name="Cube 114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63435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5886392" y="131123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7251188" y="131123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5886392" y="85403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6343592" y="8540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6800792" y="8540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7251188" y="85403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5733992" y="192763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6191192" y="19276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6648392" y="19276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7098788" y="192763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5733992" y="147043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7098788" y="147043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3505200" y="1434192"/>
            <a:ext cx="2133600" cy="1690008"/>
            <a:chOff x="5733992" y="854034"/>
            <a:chExt cx="2133600" cy="1690008"/>
          </a:xfrm>
          <a:solidFill>
            <a:srgbClr val="FF0000"/>
          </a:solidFill>
        </p:grpSpPr>
        <p:sp>
          <p:nvSpPr>
            <p:cNvPr id="163" name="Cube 162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63435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5886392" y="13112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7251188" y="13112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5886392" y="85403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6343592" y="85403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6800792" y="85403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7251188" y="85403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57339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61911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6648392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7098788" y="19276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5733992" y="14704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7098788" y="14704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3505200" y="1434192"/>
            <a:ext cx="2133600" cy="1690008"/>
            <a:chOff x="5733992" y="854034"/>
            <a:chExt cx="2133600" cy="1690008"/>
          </a:xfrm>
        </p:grpSpPr>
        <p:sp>
          <p:nvSpPr>
            <p:cNvPr id="180" name="Cube 179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63435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5886392" y="131123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7251188" y="131123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5886392" y="85403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6343592" y="85403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6800792" y="85403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7251188" y="85403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5733992" y="19276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6191192" y="19276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6648392" y="19276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7098788" y="19276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5733992" y="147043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7098788" y="147043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8326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24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581400" y="519792"/>
            <a:ext cx="1981200" cy="2604408"/>
            <a:chOff x="1338510" y="3581400"/>
            <a:chExt cx="1981200" cy="2604408"/>
          </a:xfrm>
        </p:grpSpPr>
        <p:sp>
          <p:nvSpPr>
            <p:cNvPr id="103" name="Cube 102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1795710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2252910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2703306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1338510" y="403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1795710" y="403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2252910" y="403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2703306" y="403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1338510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1795710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2252910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2703306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1643310" y="5569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2100510" y="5569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1643310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2100510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1643310" y="419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2100510" y="419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771794" y="4634592"/>
            <a:ext cx="1285606" cy="1690008"/>
            <a:chOff x="1338510" y="3581400"/>
            <a:chExt cx="1981200" cy="2604408"/>
          </a:xfrm>
          <a:solidFill>
            <a:schemeClr val="bg1"/>
          </a:solidFill>
        </p:grpSpPr>
        <p:sp>
          <p:nvSpPr>
            <p:cNvPr id="156" name="Cube 155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17957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22529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27033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13385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17957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22529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2703306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13385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17957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22529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27033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16433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21005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16433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1005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16433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21005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2905394" y="4634592"/>
            <a:ext cx="1285606" cy="1690008"/>
            <a:chOff x="1338510" y="3581400"/>
            <a:chExt cx="1981200" cy="2604408"/>
          </a:xfrm>
          <a:solidFill>
            <a:schemeClr val="bg1"/>
          </a:solidFill>
        </p:grpSpPr>
        <p:sp>
          <p:nvSpPr>
            <p:cNvPr id="229" name="Cube 228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17957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22529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27033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13385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17957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22529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2703306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13385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17957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22529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27033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16433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21005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16433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21005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16433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21005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5038994" y="4634592"/>
            <a:ext cx="1285606" cy="1690008"/>
            <a:chOff x="1338510" y="3581400"/>
            <a:chExt cx="1981200" cy="2604408"/>
          </a:xfrm>
          <a:solidFill>
            <a:schemeClr val="bg1"/>
          </a:solidFill>
        </p:grpSpPr>
        <p:sp>
          <p:nvSpPr>
            <p:cNvPr id="254" name="Cube 253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17957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22529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27033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13385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17957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22529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2703306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13385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17957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22529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27033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16433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21005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16433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21005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16433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21005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7172594" y="4634592"/>
            <a:ext cx="1285606" cy="1690008"/>
            <a:chOff x="1338510" y="3581400"/>
            <a:chExt cx="1981200" cy="2604408"/>
          </a:xfrm>
          <a:solidFill>
            <a:schemeClr val="bg1"/>
          </a:solidFill>
        </p:grpSpPr>
        <p:sp>
          <p:nvSpPr>
            <p:cNvPr id="279" name="Cube 278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17957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22529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27033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13385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17957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22529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2703306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13385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17957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22529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27033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16433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21005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16433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21005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16433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21005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296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16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276600" y="1434192"/>
            <a:ext cx="2590800" cy="1690008"/>
            <a:chOff x="5721804" y="1277710"/>
            <a:chExt cx="2590800" cy="1690008"/>
          </a:xfrm>
        </p:grpSpPr>
        <p:sp>
          <p:nvSpPr>
            <p:cNvPr id="98" name="Cube 97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63314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7239000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7239000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7086600" y="2351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7086600" y="1894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537846" y="5233966"/>
            <a:ext cx="1671954" cy="1090634"/>
            <a:chOff x="5721804" y="1277710"/>
            <a:chExt cx="2590800" cy="1690008"/>
          </a:xfrm>
          <a:solidFill>
            <a:schemeClr val="bg1"/>
          </a:solidFill>
        </p:grpSpPr>
        <p:sp>
          <p:nvSpPr>
            <p:cNvPr id="130" name="Cube 129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63314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72390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72390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70866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70866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2671446" y="5233966"/>
            <a:ext cx="1671954" cy="1090634"/>
            <a:chOff x="5721804" y="1277710"/>
            <a:chExt cx="2590800" cy="1690008"/>
          </a:xfrm>
          <a:solidFill>
            <a:schemeClr val="bg1"/>
          </a:solidFill>
        </p:grpSpPr>
        <p:sp>
          <p:nvSpPr>
            <p:cNvPr id="185" name="Cube 184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63314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72390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72390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70866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70866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4805046" y="5233966"/>
            <a:ext cx="1671954" cy="1090634"/>
            <a:chOff x="5721804" y="1277710"/>
            <a:chExt cx="2590800" cy="1690008"/>
          </a:xfrm>
          <a:solidFill>
            <a:schemeClr val="bg1"/>
          </a:solidFill>
        </p:grpSpPr>
        <p:sp>
          <p:nvSpPr>
            <p:cNvPr id="202" name="Cube 201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63314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72390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72390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70866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70866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6938646" y="5233966"/>
            <a:ext cx="1671954" cy="1090634"/>
            <a:chOff x="5721804" y="1277710"/>
            <a:chExt cx="2590800" cy="1690008"/>
          </a:xfrm>
          <a:solidFill>
            <a:schemeClr val="bg1"/>
          </a:solidFill>
        </p:grpSpPr>
        <p:sp>
          <p:nvSpPr>
            <p:cNvPr id="219" name="Cube 218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63314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72390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72390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70866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70866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668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/>
              <a:t>Set </a:t>
            </a:r>
            <a:r>
              <a:rPr lang="en-US" sz="4400" b="1" i="1" smtClean="0"/>
              <a:t>32 of </a:t>
            </a:r>
            <a:r>
              <a:rPr lang="en-US" sz="4400" b="1" i="1" dirty="0" smtClean="0"/>
              <a:t>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2664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193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9</cp:revision>
  <dcterms:created xsi:type="dcterms:W3CDTF">2017-12-29T22:25:22Z</dcterms:created>
  <dcterms:modified xsi:type="dcterms:W3CDTF">2018-01-01T16:22:52Z</dcterms:modified>
</cp:coreProperties>
</file>