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  <p:sldId id="395" r:id="rId5"/>
    <p:sldId id="7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087" y="2461429"/>
            <a:ext cx="4453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3:  “Twice as Thick”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27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33800" y="519792"/>
            <a:ext cx="1676400" cy="2604408"/>
            <a:chOff x="2100510" y="3581400"/>
            <a:chExt cx="1676400" cy="2604408"/>
          </a:xfrm>
        </p:grpSpPr>
        <p:sp>
          <p:nvSpPr>
            <p:cNvPr id="37" name="Cube 36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100510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550906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733800" y="519792"/>
            <a:ext cx="1676400" cy="2604408"/>
            <a:chOff x="2100510" y="3581400"/>
            <a:chExt cx="1676400" cy="2604408"/>
          </a:xfrm>
        </p:grpSpPr>
        <p:sp>
          <p:nvSpPr>
            <p:cNvPr id="132" name="Cube 131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100510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2550906" y="3740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733800" y="519792"/>
            <a:ext cx="1676400" cy="2604408"/>
            <a:chOff x="2100510" y="3581400"/>
            <a:chExt cx="1676400" cy="2604408"/>
          </a:xfrm>
        </p:grpSpPr>
        <p:sp>
          <p:nvSpPr>
            <p:cNvPr id="154" name="Cube 153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100510" y="3740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550906" y="3740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733800" y="519792"/>
            <a:ext cx="1676400" cy="2604408"/>
            <a:chOff x="2100510" y="3581400"/>
            <a:chExt cx="1676400" cy="2604408"/>
          </a:xfrm>
        </p:grpSpPr>
        <p:sp>
          <p:nvSpPr>
            <p:cNvPr id="173" name="Cube 172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100510" y="3740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550906" y="3740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6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3276600" y="519792"/>
            <a:ext cx="2590800" cy="2604408"/>
            <a:chOff x="1524000" y="221796"/>
            <a:chExt cx="2590800" cy="2604408"/>
          </a:xfrm>
        </p:grpSpPr>
        <p:sp>
          <p:nvSpPr>
            <p:cNvPr id="160" name="Cube 159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33400" y="4575741"/>
            <a:ext cx="1739721" cy="1748859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27" name="Cube 226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2667000" y="4575741"/>
            <a:ext cx="1739721" cy="1748859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46" name="Cube 245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813479" y="4575741"/>
            <a:ext cx="1739721" cy="1748859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65" name="Cube 264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6947079" y="4575741"/>
            <a:ext cx="1739721" cy="1748859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84" name="Cube 283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696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-1364796" y="280986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-755196" y="21097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-297996" y="21097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52400" y="21097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-297996" y="16525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-1212396" y="1195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-755196" y="1195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-297996" y="1195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52400" y="1195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09600" y="11953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-297996" y="7381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-755196" y="280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-297996" y="280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52400" y="28098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-907596" y="22689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-450396" y="22689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0" y="22689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-450396" y="18117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-1364796" y="1354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-907596" y="1354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-450396" y="1354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0" y="1354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457200" y="13545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-450396" y="8973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-907596" y="440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-450396" y="440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0" y="44019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44188" y="4651518"/>
            <a:ext cx="1664340" cy="1673082"/>
            <a:chOff x="-1364796" y="280986"/>
            <a:chExt cx="2590800" cy="2604408"/>
          </a:xfrm>
          <a:solidFill>
            <a:schemeClr val="bg1"/>
          </a:solidFill>
        </p:grpSpPr>
        <p:sp>
          <p:nvSpPr>
            <p:cNvPr id="178" name="Cube 177"/>
            <p:cNvSpPr/>
            <p:nvPr/>
          </p:nvSpPr>
          <p:spPr>
            <a:xfrm>
              <a:off x="-7551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-2979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52400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-297996" y="16525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-12123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-7551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-2979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524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096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-297996" y="7381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-7551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-2979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52400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-9075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-4503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0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-450396" y="18117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-13647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-9075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-4503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45720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-450396" y="8973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-9075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-4503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0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679060" y="4651518"/>
            <a:ext cx="1664340" cy="1673082"/>
            <a:chOff x="-1364796" y="280986"/>
            <a:chExt cx="2590800" cy="2604408"/>
          </a:xfrm>
          <a:solidFill>
            <a:schemeClr val="bg1"/>
          </a:solidFill>
        </p:grpSpPr>
        <p:sp>
          <p:nvSpPr>
            <p:cNvPr id="205" name="Cube 204"/>
            <p:cNvSpPr/>
            <p:nvPr/>
          </p:nvSpPr>
          <p:spPr>
            <a:xfrm>
              <a:off x="-7551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-2979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152400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-297996" y="16525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-12123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-7551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-2979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524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096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-297996" y="7381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-7551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-2979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52400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-9075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-4503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0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-450396" y="18117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-13647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-9075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-4503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45720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-450396" y="8973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-9075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-4503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0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812660" y="4651518"/>
            <a:ext cx="1664340" cy="1673082"/>
            <a:chOff x="-1364796" y="280986"/>
            <a:chExt cx="2590800" cy="2604408"/>
          </a:xfrm>
          <a:solidFill>
            <a:schemeClr val="bg1"/>
          </a:solidFill>
        </p:grpSpPr>
        <p:sp>
          <p:nvSpPr>
            <p:cNvPr id="254" name="Cube 253"/>
            <p:cNvSpPr/>
            <p:nvPr/>
          </p:nvSpPr>
          <p:spPr>
            <a:xfrm>
              <a:off x="-7551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-2979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52400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-297996" y="16525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-12123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-7551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-2979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524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096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-297996" y="7381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-7551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-2979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52400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-9075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-4503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0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-450396" y="18117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-13647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-9075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-4503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45720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-450396" y="8973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-9075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-4503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0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946260" y="4651518"/>
            <a:ext cx="1664340" cy="1673082"/>
            <a:chOff x="-1364796" y="280986"/>
            <a:chExt cx="2590800" cy="2604408"/>
          </a:xfrm>
          <a:solidFill>
            <a:schemeClr val="bg1"/>
          </a:solidFill>
        </p:grpSpPr>
        <p:sp>
          <p:nvSpPr>
            <p:cNvPr id="281" name="Cube 280"/>
            <p:cNvSpPr/>
            <p:nvPr/>
          </p:nvSpPr>
          <p:spPr>
            <a:xfrm>
              <a:off x="-7551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-297996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52400" y="21097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-297996" y="16525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-12123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-7551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-297996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524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609600" y="11953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-297996" y="7381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-7551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-297996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152400" y="28098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-9075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-450396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0" y="22689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-450396" y="18117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-13647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-9075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-450396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457200" y="13545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-450396" y="8973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-9075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-450396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0" y="44019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13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27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73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194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17</cp:revision>
  <dcterms:created xsi:type="dcterms:W3CDTF">2017-12-29T22:25:22Z</dcterms:created>
  <dcterms:modified xsi:type="dcterms:W3CDTF">2018-01-01T15:59:28Z</dcterms:modified>
</cp:coreProperties>
</file>