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2" r:id="rId2"/>
    <p:sldId id="373" r:id="rId3"/>
    <p:sldId id="374" r:id="rId4"/>
    <p:sldId id="375" r:id="rId5"/>
    <p:sldId id="77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7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3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9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3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6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0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6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1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4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2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5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125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79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94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893" TargetMode="External"/><Relationship Id="rId4" Type="http://schemas.openxmlformats.org/officeDocument/2006/relationships/hyperlink" Target="http://www.stevewyborney.com/?p=83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45087" y="2461429"/>
            <a:ext cx="44538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Level 3:  “Twice as Thick”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46" y="0"/>
            <a:ext cx="7739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Cube Conversations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0537" y="4301499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 </a:t>
            </a:r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23 of 80</a:t>
            </a:r>
            <a:endParaRPr lang="en-US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04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ular Callout 47"/>
          <p:cNvSpPr/>
          <p:nvPr/>
        </p:nvSpPr>
        <p:spPr>
          <a:xfrm>
            <a:off x="228600" y="304800"/>
            <a:ext cx="1828800" cy="1164090"/>
          </a:xfrm>
          <a:prstGeom prst="wedgeRectCallout">
            <a:avLst>
              <a:gd name="adj1" fmla="val 25247"/>
              <a:gd name="adj2" fmla="val 1713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many unit cubes make up this structure?  Explain how you know.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228601" y="1295400"/>
            <a:ext cx="1828800" cy="1164090"/>
          </a:xfrm>
          <a:prstGeom prst="wedgeRectCallout">
            <a:avLst>
              <a:gd name="adj1" fmla="val 28488"/>
              <a:gd name="adj2" fmla="val -200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else can you think about this structure?  Is there another way to see it?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228601" y="2286000"/>
            <a:ext cx="1828800" cy="1164090"/>
          </a:xfrm>
          <a:prstGeom prst="wedgeRectCallout">
            <a:avLst>
              <a:gd name="adj1" fmla="val 11983"/>
              <a:gd name="adj2" fmla="val -171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Are there even more ways you can picture or think about this structure?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14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228600" y="41148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It’s time to reveal the answer.  Let’s find out the total number of unit cubes.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4" name="Rectangular Callout 133"/>
          <p:cNvSpPr/>
          <p:nvPr/>
        </p:nvSpPr>
        <p:spPr>
          <a:xfrm>
            <a:off x="228600" y="32004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You may have seen some groups like these: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56" name="Group 155"/>
          <p:cNvGrpSpPr/>
          <p:nvPr/>
        </p:nvGrpSpPr>
        <p:grpSpPr>
          <a:xfrm>
            <a:off x="3733800" y="1434192"/>
            <a:ext cx="1683204" cy="1690008"/>
            <a:chOff x="5721804" y="1277710"/>
            <a:chExt cx="1683204" cy="1690008"/>
          </a:xfrm>
        </p:grpSpPr>
        <p:sp>
          <p:nvSpPr>
            <p:cNvPr id="157" name="Cube 156"/>
            <p:cNvSpPr/>
            <p:nvPr/>
          </p:nvSpPr>
          <p:spPr>
            <a:xfrm>
              <a:off x="5874204" y="21921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6331404" y="21921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6788604" y="21921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5874204" y="17349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5874204" y="12777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6331404" y="12777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Cube 162"/>
            <p:cNvSpPr/>
            <p:nvPr/>
          </p:nvSpPr>
          <p:spPr>
            <a:xfrm>
              <a:off x="6788604" y="12777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Cube 163"/>
            <p:cNvSpPr/>
            <p:nvPr/>
          </p:nvSpPr>
          <p:spPr>
            <a:xfrm>
              <a:off x="5721804" y="23513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Cube 164"/>
            <p:cNvSpPr/>
            <p:nvPr/>
          </p:nvSpPr>
          <p:spPr>
            <a:xfrm>
              <a:off x="6179004" y="23513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Cube 165"/>
            <p:cNvSpPr/>
            <p:nvPr/>
          </p:nvSpPr>
          <p:spPr>
            <a:xfrm>
              <a:off x="6636204" y="23513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Cube 166"/>
            <p:cNvSpPr/>
            <p:nvPr/>
          </p:nvSpPr>
          <p:spPr>
            <a:xfrm>
              <a:off x="5721804" y="18941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Cube 167"/>
            <p:cNvSpPr/>
            <p:nvPr/>
          </p:nvSpPr>
          <p:spPr>
            <a:xfrm>
              <a:off x="5721804" y="1436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6179004" y="1436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6636204" y="1436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3726996" y="1434192"/>
            <a:ext cx="1683204" cy="1690008"/>
            <a:chOff x="5721804" y="1277710"/>
            <a:chExt cx="1683204" cy="1690008"/>
          </a:xfrm>
        </p:grpSpPr>
        <p:sp>
          <p:nvSpPr>
            <p:cNvPr id="187" name="Cube 186"/>
            <p:cNvSpPr/>
            <p:nvPr/>
          </p:nvSpPr>
          <p:spPr>
            <a:xfrm>
              <a:off x="5874204" y="21921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6331404" y="219211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6788604" y="219211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5874204" y="17349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5874204" y="127771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6331404" y="127771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6788604" y="127771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5721804" y="235131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6179004" y="235131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6636204" y="235131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5721804" y="18941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5721804" y="143691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6179004" y="143691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6636204" y="143691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3726996" y="1434192"/>
            <a:ext cx="1683204" cy="1690008"/>
            <a:chOff x="5721804" y="1277710"/>
            <a:chExt cx="1683204" cy="1690008"/>
          </a:xfrm>
        </p:grpSpPr>
        <p:sp>
          <p:nvSpPr>
            <p:cNvPr id="202" name="Cube 201"/>
            <p:cNvSpPr/>
            <p:nvPr/>
          </p:nvSpPr>
          <p:spPr>
            <a:xfrm>
              <a:off x="5874204" y="21921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6331404" y="219211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6788604" y="219211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5874204" y="17349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5874204" y="12777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6331404" y="127771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6788604" y="127771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5721804" y="23513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Cube 209"/>
            <p:cNvSpPr/>
            <p:nvPr/>
          </p:nvSpPr>
          <p:spPr>
            <a:xfrm>
              <a:off x="6179004" y="235131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6636204" y="235131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5721804" y="18941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5721804" y="1436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6179004" y="143691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6636204" y="143691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3733800" y="1434192"/>
            <a:ext cx="1683204" cy="1690008"/>
            <a:chOff x="5721804" y="1277710"/>
            <a:chExt cx="1683204" cy="1690008"/>
          </a:xfrm>
        </p:grpSpPr>
        <p:sp>
          <p:nvSpPr>
            <p:cNvPr id="172" name="Cube 171"/>
            <p:cNvSpPr/>
            <p:nvPr/>
          </p:nvSpPr>
          <p:spPr>
            <a:xfrm>
              <a:off x="5874204" y="21921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6331404" y="21921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6788604" y="21921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5874204" y="17349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5874204" y="12777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6331404" y="12777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6788604" y="12777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5721804" y="235131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6179004" y="235131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6636204" y="235131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5721804" y="189411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5721804" y="143691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6179004" y="143691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6636204" y="143691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3385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62" grpId="0" animBg="1"/>
      <p:bldP spid="63" grpId="0" animBg="1"/>
      <p:bldP spid="63" grpId="1" animBg="1"/>
      <p:bldP spid="64" grpId="0" animBg="1"/>
      <p:bldP spid="1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22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5" name="Rectangular Callout 164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3276600" y="1434192"/>
            <a:ext cx="2590800" cy="1690008"/>
            <a:chOff x="1186110" y="4495800"/>
            <a:chExt cx="2590800" cy="1690008"/>
          </a:xfrm>
        </p:grpSpPr>
        <p:sp>
          <p:nvSpPr>
            <p:cNvPr id="104" name="Cube 103"/>
            <p:cNvSpPr/>
            <p:nvPr/>
          </p:nvSpPr>
          <p:spPr>
            <a:xfrm>
              <a:off x="1338510" y="5410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1795710" y="5410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2252910" y="5410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ube 106"/>
            <p:cNvSpPr/>
            <p:nvPr/>
          </p:nvSpPr>
          <p:spPr>
            <a:xfrm>
              <a:off x="1338510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1795710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2252910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2703306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3160506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2252910" y="4495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ube 112"/>
            <p:cNvSpPr/>
            <p:nvPr/>
          </p:nvSpPr>
          <p:spPr>
            <a:xfrm>
              <a:off x="2703306" y="4495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3160506" y="4495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1186110" y="5569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1643310" y="5569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2100510" y="5569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1186110" y="5112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Cube 118"/>
            <p:cNvSpPr/>
            <p:nvPr/>
          </p:nvSpPr>
          <p:spPr>
            <a:xfrm>
              <a:off x="1643310" y="5112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Cube 119"/>
            <p:cNvSpPr/>
            <p:nvPr/>
          </p:nvSpPr>
          <p:spPr>
            <a:xfrm>
              <a:off x="2100510" y="5112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Cube 120"/>
            <p:cNvSpPr/>
            <p:nvPr/>
          </p:nvSpPr>
          <p:spPr>
            <a:xfrm>
              <a:off x="2550906" y="5112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3008106" y="5112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2100510" y="4655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2550906" y="4655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3008106" y="4655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501541" y="5160577"/>
            <a:ext cx="1784459" cy="1164023"/>
            <a:chOff x="1186110" y="4495800"/>
            <a:chExt cx="2590800" cy="1690008"/>
          </a:xfrm>
          <a:solidFill>
            <a:schemeClr val="bg1"/>
          </a:solidFill>
        </p:grpSpPr>
        <p:sp>
          <p:nvSpPr>
            <p:cNvPr id="157" name="Cube 156"/>
            <p:cNvSpPr/>
            <p:nvPr/>
          </p:nvSpPr>
          <p:spPr>
            <a:xfrm>
              <a:off x="13385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17957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22529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13385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17957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22529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2703306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3160506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2252910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2703306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3160506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1186110" y="556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1643310" y="556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2100510" y="556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1186110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1643310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2100510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2550906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3008106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2100510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2550906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3008106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2635141" y="5160577"/>
            <a:ext cx="1784459" cy="1164023"/>
            <a:chOff x="1186110" y="4495800"/>
            <a:chExt cx="2590800" cy="1690008"/>
          </a:xfrm>
          <a:solidFill>
            <a:schemeClr val="bg1"/>
          </a:solidFill>
        </p:grpSpPr>
        <p:sp>
          <p:nvSpPr>
            <p:cNvPr id="228" name="Cube 227"/>
            <p:cNvSpPr/>
            <p:nvPr/>
          </p:nvSpPr>
          <p:spPr>
            <a:xfrm>
              <a:off x="13385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17957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22529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13385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17957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Cube 232"/>
            <p:cNvSpPr/>
            <p:nvPr/>
          </p:nvSpPr>
          <p:spPr>
            <a:xfrm>
              <a:off x="22529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ube 233"/>
            <p:cNvSpPr/>
            <p:nvPr/>
          </p:nvSpPr>
          <p:spPr>
            <a:xfrm>
              <a:off x="2703306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3160506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2252910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ube 236"/>
            <p:cNvSpPr/>
            <p:nvPr/>
          </p:nvSpPr>
          <p:spPr>
            <a:xfrm>
              <a:off x="2703306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Cube 237"/>
            <p:cNvSpPr/>
            <p:nvPr/>
          </p:nvSpPr>
          <p:spPr>
            <a:xfrm>
              <a:off x="3160506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1186110" y="556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1643310" y="556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ube 240"/>
            <p:cNvSpPr/>
            <p:nvPr/>
          </p:nvSpPr>
          <p:spPr>
            <a:xfrm>
              <a:off x="2100510" y="556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1186110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1643310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2100510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2550906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Cube 245"/>
            <p:cNvSpPr/>
            <p:nvPr/>
          </p:nvSpPr>
          <p:spPr>
            <a:xfrm>
              <a:off x="3008106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2100510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Cube 247"/>
            <p:cNvSpPr/>
            <p:nvPr/>
          </p:nvSpPr>
          <p:spPr>
            <a:xfrm>
              <a:off x="2550906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3008106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4800600" y="5160577"/>
            <a:ext cx="1784459" cy="1164023"/>
            <a:chOff x="1186110" y="4495800"/>
            <a:chExt cx="2590800" cy="1690008"/>
          </a:xfrm>
          <a:solidFill>
            <a:schemeClr val="bg1"/>
          </a:solidFill>
        </p:grpSpPr>
        <p:sp>
          <p:nvSpPr>
            <p:cNvPr id="251" name="Cube 250"/>
            <p:cNvSpPr/>
            <p:nvPr/>
          </p:nvSpPr>
          <p:spPr>
            <a:xfrm>
              <a:off x="13385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17957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22529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13385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17957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22529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2703306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3160506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2252910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2703306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3160506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1186110" y="556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1643310" y="556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2100510" y="556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1186110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1643310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2100510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2550906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3008106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2100510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2550906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3008106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3" name="Group 272"/>
          <p:cNvGrpSpPr/>
          <p:nvPr/>
        </p:nvGrpSpPr>
        <p:grpSpPr>
          <a:xfrm>
            <a:off x="6934200" y="5160577"/>
            <a:ext cx="1784459" cy="1164023"/>
            <a:chOff x="1186110" y="4495800"/>
            <a:chExt cx="2590800" cy="1690008"/>
          </a:xfrm>
          <a:solidFill>
            <a:schemeClr val="bg1"/>
          </a:solidFill>
        </p:grpSpPr>
        <p:sp>
          <p:nvSpPr>
            <p:cNvPr id="274" name="Cube 273"/>
            <p:cNvSpPr/>
            <p:nvPr/>
          </p:nvSpPr>
          <p:spPr>
            <a:xfrm>
              <a:off x="13385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Cube 274"/>
            <p:cNvSpPr/>
            <p:nvPr/>
          </p:nvSpPr>
          <p:spPr>
            <a:xfrm>
              <a:off x="17957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22529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13385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17957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22529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Cube 279"/>
            <p:cNvSpPr/>
            <p:nvPr/>
          </p:nvSpPr>
          <p:spPr>
            <a:xfrm>
              <a:off x="2703306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Cube 280"/>
            <p:cNvSpPr/>
            <p:nvPr/>
          </p:nvSpPr>
          <p:spPr>
            <a:xfrm>
              <a:off x="3160506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Cube 281"/>
            <p:cNvSpPr/>
            <p:nvPr/>
          </p:nvSpPr>
          <p:spPr>
            <a:xfrm>
              <a:off x="2252910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Cube 282"/>
            <p:cNvSpPr/>
            <p:nvPr/>
          </p:nvSpPr>
          <p:spPr>
            <a:xfrm>
              <a:off x="2703306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Cube 283"/>
            <p:cNvSpPr/>
            <p:nvPr/>
          </p:nvSpPr>
          <p:spPr>
            <a:xfrm>
              <a:off x="3160506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Cube 284"/>
            <p:cNvSpPr/>
            <p:nvPr/>
          </p:nvSpPr>
          <p:spPr>
            <a:xfrm>
              <a:off x="1186110" y="556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Cube 285"/>
            <p:cNvSpPr/>
            <p:nvPr/>
          </p:nvSpPr>
          <p:spPr>
            <a:xfrm>
              <a:off x="1643310" y="556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Cube 286"/>
            <p:cNvSpPr/>
            <p:nvPr/>
          </p:nvSpPr>
          <p:spPr>
            <a:xfrm>
              <a:off x="2100510" y="556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Cube 287"/>
            <p:cNvSpPr/>
            <p:nvPr/>
          </p:nvSpPr>
          <p:spPr>
            <a:xfrm>
              <a:off x="1186110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Cube 288"/>
            <p:cNvSpPr/>
            <p:nvPr/>
          </p:nvSpPr>
          <p:spPr>
            <a:xfrm>
              <a:off x="1643310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Cube 289"/>
            <p:cNvSpPr/>
            <p:nvPr/>
          </p:nvSpPr>
          <p:spPr>
            <a:xfrm>
              <a:off x="2100510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Cube 290"/>
            <p:cNvSpPr/>
            <p:nvPr/>
          </p:nvSpPr>
          <p:spPr>
            <a:xfrm>
              <a:off x="2550906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Cube 291"/>
            <p:cNvSpPr/>
            <p:nvPr/>
          </p:nvSpPr>
          <p:spPr>
            <a:xfrm>
              <a:off x="3008106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Cube 292"/>
            <p:cNvSpPr/>
            <p:nvPr/>
          </p:nvSpPr>
          <p:spPr>
            <a:xfrm>
              <a:off x="2100510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Cube 293"/>
            <p:cNvSpPr/>
            <p:nvPr/>
          </p:nvSpPr>
          <p:spPr>
            <a:xfrm>
              <a:off x="2550906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Cube 294"/>
            <p:cNvSpPr/>
            <p:nvPr/>
          </p:nvSpPr>
          <p:spPr>
            <a:xfrm>
              <a:off x="3008106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154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24" grpId="0" animBg="1"/>
      <p:bldP spid="24" grpId="1" animBg="1"/>
      <p:bldP spid="165" grpId="0" animBg="1"/>
      <p:bldP spid="16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18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3" name="Rectangular Callout 92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Before we see the answer, describe several  different ways you can see this structure.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3276600" y="1434192"/>
            <a:ext cx="2590800" cy="1690008"/>
            <a:chOff x="5383914" y="4637314"/>
            <a:chExt cx="2590800" cy="1690008"/>
          </a:xfrm>
        </p:grpSpPr>
        <p:sp>
          <p:nvSpPr>
            <p:cNvPr id="99" name="Cube 98"/>
            <p:cNvSpPr/>
            <p:nvPr/>
          </p:nvSpPr>
          <p:spPr>
            <a:xfrm>
              <a:off x="5536314" y="55517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5993514" y="55517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6450714" y="55517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6901110" y="55517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7358310" y="55517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5536314" y="50945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6901110" y="50945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7358310" y="50945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5536314" y="46373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5383914" y="57109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5841114" y="57109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6298314" y="57109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6748710" y="57109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7205910" y="57109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5383914" y="52537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6748710" y="52537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7205910" y="52537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5383914" y="47965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457200" y="5136092"/>
            <a:ext cx="1821996" cy="1188508"/>
            <a:chOff x="5383914" y="4637314"/>
            <a:chExt cx="2590800" cy="1690008"/>
          </a:xfrm>
          <a:solidFill>
            <a:schemeClr val="bg1"/>
          </a:solidFill>
        </p:grpSpPr>
        <p:sp>
          <p:nvSpPr>
            <p:cNvPr id="171" name="Cube 170"/>
            <p:cNvSpPr/>
            <p:nvPr/>
          </p:nvSpPr>
          <p:spPr>
            <a:xfrm>
              <a:off x="55363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59935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64507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6901110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7358310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5536314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6901110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7358310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5536314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5383914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5841114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6298314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6748710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7205910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5383914" y="52537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6748710" y="52537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7205910" y="52537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5383914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2597604" y="5136092"/>
            <a:ext cx="1821996" cy="1188508"/>
            <a:chOff x="5383914" y="4637314"/>
            <a:chExt cx="2590800" cy="1690008"/>
          </a:xfrm>
          <a:solidFill>
            <a:schemeClr val="bg1"/>
          </a:solidFill>
        </p:grpSpPr>
        <p:sp>
          <p:nvSpPr>
            <p:cNvPr id="190" name="Cube 189"/>
            <p:cNvSpPr/>
            <p:nvPr/>
          </p:nvSpPr>
          <p:spPr>
            <a:xfrm>
              <a:off x="55363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59935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64507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6901110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7358310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5536314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6901110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7358310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5536314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5383914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5841114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6298314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6748710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7205910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5383914" y="52537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6748710" y="52537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7205910" y="52537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5383914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4724400" y="5136092"/>
            <a:ext cx="1821996" cy="1188508"/>
            <a:chOff x="5383914" y="4637314"/>
            <a:chExt cx="2590800" cy="1690008"/>
          </a:xfrm>
          <a:solidFill>
            <a:schemeClr val="bg1"/>
          </a:solidFill>
        </p:grpSpPr>
        <p:sp>
          <p:nvSpPr>
            <p:cNvPr id="209" name="Cube 208"/>
            <p:cNvSpPr/>
            <p:nvPr/>
          </p:nvSpPr>
          <p:spPr>
            <a:xfrm>
              <a:off x="55363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Cube 209"/>
            <p:cNvSpPr/>
            <p:nvPr/>
          </p:nvSpPr>
          <p:spPr>
            <a:xfrm>
              <a:off x="59935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64507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6901110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7358310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5536314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6901110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7358310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5536314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5383914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5841114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6298314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6748710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7205910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5383914" y="52537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6748710" y="52537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7205910" y="52537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5383914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6864804" y="5136092"/>
            <a:ext cx="1821996" cy="1188508"/>
            <a:chOff x="5383914" y="4637314"/>
            <a:chExt cx="2590800" cy="1690008"/>
          </a:xfrm>
          <a:solidFill>
            <a:schemeClr val="bg1"/>
          </a:solidFill>
        </p:grpSpPr>
        <p:sp>
          <p:nvSpPr>
            <p:cNvPr id="250" name="Cube 249"/>
            <p:cNvSpPr/>
            <p:nvPr/>
          </p:nvSpPr>
          <p:spPr>
            <a:xfrm>
              <a:off x="55363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59935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64507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6901110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7358310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5536314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6901110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7358310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5536314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5383914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5841114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6298314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6748710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7205910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5383914" y="52537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6748710" y="52537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7205910" y="52537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5383914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5568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1" grpId="1" animBg="1"/>
      <p:bldP spid="93" grpId="0" animBg="1"/>
      <p:bldP spid="9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Steve Wyborney\Desktop\Maz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316" y="5474471"/>
            <a:ext cx="1235105" cy="92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teve Wyborney\Desktop\tiled area pic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6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20057" y="6400800"/>
            <a:ext cx="13997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Tiled Area Questions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659813" y="64008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028" name="Picture 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084" y="5486400"/>
            <a:ext cx="1219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081741" y="6400800"/>
            <a:ext cx="1366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The Animated</a:t>
            </a:r>
            <a:endParaRPr lang="en-US" sz="1100" b="1" dirty="0">
              <a:hlinkClick r:id="rId6"/>
            </a:endParaRPr>
          </a:p>
          <a:p>
            <a:pPr algn="ctr"/>
            <a:r>
              <a:rPr lang="en-US" sz="1100" b="1" dirty="0" smtClean="0">
                <a:hlinkClick r:id="rId6"/>
              </a:rPr>
              <a:t>Multiplication Table</a:t>
            </a:r>
            <a:endParaRPr lang="en-US" sz="1100" b="1" dirty="0"/>
          </a:p>
        </p:txBody>
      </p:sp>
      <p:pic>
        <p:nvPicPr>
          <p:cNvPr id="1026" name="Picture 2" descr="C:\Users\Steve Wyborney\Desktop\Presentation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24" y="2378531"/>
            <a:ext cx="2285531" cy="171414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7495" y="0"/>
            <a:ext cx="5849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Cube Conversations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80542" y="1107996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/>
              <a:t>Set </a:t>
            </a:r>
            <a:r>
              <a:rPr lang="en-US" sz="4400" b="1" i="1" dirty="0" smtClean="0"/>
              <a:t>23 of 80</a:t>
            </a:r>
            <a:endParaRPr lang="en-US" sz="4400" b="1" i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10"/>
          </p:cNvPr>
          <p:cNvSpPr txBox="1"/>
          <p:nvPr/>
        </p:nvSpPr>
        <p:spPr>
          <a:xfrm>
            <a:off x="381000" y="6389013"/>
            <a:ext cx="1217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10"/>
              </a:rPr>
              <a:t>50 Splat! Lessons 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8144" y="3059668"/>
            <a:ext cx="569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>
                <a:hlinkClick r:id="rId8"/>
              </a:rPr>
              <a:t>here</a:t>
            </a:r>
            <a:r>
              <a:rPr lang="en-US" sz="1400" b="1" dirty="0"/>
              <a:t> (or on the image) to download more “Cube Conversations” sets.</a:t>
            </a:r>
          </a:p>
        </p:txBody>
      </p:sp>
      <p:pic>
        <p:nvPicPr>
          <p:cNvPr id="20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905000" y="6424136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pic>
        <p:nvPicPr>
          <p:cNvPr id="22" name="Picture 4" descr="C:\Users\Steve Wyborney\Desktop\Nested Splat Blog Level Images\Slide2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335" y="5486035"/>
            <a:ext cx="1219686" cy="914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352800" y="6427113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35 Nested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029200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69731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2" grpId="0"/>
      <p:bldP spid="33" grpId="0"/>
      <p:bldP spid="3" grpId="0"/>
      <p:bldP spid="4" grpId="0"/>
      <p:bldP spid="21" grpId="0"/>
      <p:bldP spid="23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</TotalTime>
  <Words>194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17</cp:revision>
  <dcterms:created xsi:type="dcterms:W3CDTF">2017-12-29T22:25:22Z</dcterms:created>
  <dcterms:modified xsi:type="dcterms:W3CDTF">2018-01-01T15:58:52Z</dcterms:modified>
</cp:coreProperties>
</file>