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  <p:sldId id="368" r:id="rId3"/>
    <p:sldId id="369" r:id="rId4"/>
    <p:sldId id="370" r:id="rId5"/>
    <p:sldId id="7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087" y="2461429"/>
            <a:ext cx="4453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3:  “Twice as Thick”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505200" y="1891392"/>
            <a:ext cx="2133600" cy="1232808"/>
            <a:chOff x="5841114" y="3722914"/>
            <a:chExt cx="2133600" cy="1232808"/>
          </a:xfrm>
        </p:grpSpPr>
        <p:sp>
          <p:nvSpPr>
            <p:cNvPr id="88" name="Cube 87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58411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2983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67487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5200" y="1891392"/>
            <a:ext cx="2133600" cy="1232808"/>
            <a:chOff x="5841114" y="3722914"/>
            <a:chExt cx="2133600" cy="1232808"/>
          </a:xfrm>
        </p:grpSpPr>
        <p:sp>
          <p:nvSpPr>
            <p:cNvPr id="101" name="Cube 100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58411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2983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7487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505200" y="1891392"/>
            <a:ext cx="2133600" cy="1232808"/>
            <a:chOff x="5841114" y="3722914"/>
            <a:chExt cx="2133600" cy="1232808"/>
          </a:xfrm>
        </p:grpSpPr>
        <p:sp>
          <p:nvSpPr>
            <p:cNvPr id="114" name="Cube 113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8411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298314" y="43393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748710" y="43393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505200" y="1891392"/>
            <a:ext cx="2133600" cy="1232808"/>
            <a:chOff x="5841114" y="3722914"/>
            <a:chExt cx="2133600" cy="1232808"/>
          </a:xfrm>
        </p:grpSpPr>
        <p:sp>
          <p:nvSpPr>
            <p:cNvPr id="141" name="Cube 140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841114" y="43393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298314" y="43393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6748710" y="43393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205910" y="43393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377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505200" y="1434192"/>
            <a:ext cx="2133600" cy="1690008"/>
            <a:chOff x="1981200" y="1136196"/>
            <a:chExt cx="2133600" cy="1690008"/>
          </a:xfrm>
        </p:grpSpPr>
        <p:sp>
          <p:nvSpPr>
            <p:cNvPr id="104" name="Cube 103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493629" y="4904877"/>
            <a:ext cx="1792371" cy="1419723"/>
            <a:chOff x="1981200" y="1136196"/>
            <a:chExt cx="2133600" cy="1690008"/>
          </a:xfrm>
          <a:solidFill>
            <a:schemeClr val="bg1"/>
          </a:solidFill>
        </p:grpSpPr>
        <p:sp>
          <p:nvSpPr>
            <p:cNvPr id="147" name="Cube 146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2627229" y="4904877"/>
            <a:ext cx="1792371" cy="1419723"/>
            <a:chOff x="1981200" y="1136196"/>
            <a:chExt cx="2133600" cy="1690008"/>
          </a:xfrm>
          <a:solidFill>
            <a:schemeClr val="bg1"/>
          </a:solidFill>
        </p:grpSpPr>
        <p:sp>
          <p:nvSpPr>
            <p:cNvPr id="212" name="Cube 211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4760829" y="4904877"/>
            <a:ext cx="1792371" cy="1419723"/>
            <a:chOff x="1981200" y="1136196"/>
            <a:chExt cx="2133600" cy="1690008"/>
          </a:xfrm>
          <a:solidFill>
            <a:schemeClr val="bg1"/>
          </a:solidFill>
        </p:grpSpPr>
        <p:sp>
          <p:nvSpPr>
            <p:cNvPr id="229" name="Cube 228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6894429" y="4904877"/>
            <a:ext cx="1792371" cy="1419723"/>
            <a:chOff x="1981200" y="1136196"/>
            <a:chExt cx="2133600" cy="1690008"/>
          </a:xfrm>
          <a:solidFill>
            <a:schemeClr val="bg1"/>
          </a:solidFill>
        </p:grpSpPr>
        <p:sp>
          <p:nvSpPr>
            <p:cNvPr id="246" name="Cube 245"/>
            <p:cNvSpPr/>
            <p:nvPr/>
          </p:nvSpPr>
          <p:spPr>
            <a:xfrm>
              <a:off x="2133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041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1336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5908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041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981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888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9812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888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9812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438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888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345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461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733800" y="1434192"/>
            <a:ext cx="1676400" cy="1690008"/>
            <a:chOff x="6636204" y="1277710"/>
            <a:chExt cx="1676400" cy="1690008"/>
          </a:xfrm>
        </p:grpSpPr>
        <p:sp>
          <p:nvSpPr>
            <p:cNvPr id="99" name="Cube 98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80722" y="4859928"/>
            <a:ext cx="1452878" cy="1464672"/>
            <a:chOff x="6636204" y="1277710"/>
            <a:chExt cx="1676400" cy="1690008"/>
          </a:xfrm>
          <a:solidFill>
            <a:schemeClr val="bg1"/>
          </a:solidFill>
        </p:grpSpPr>
        <p:sp>
          <p:nvSpPr>
            <p:cNvPr id="129" name="Cube 128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2814322" y="4859928"/>
            <a:ext cx="1452878" cy="1464672"/>
            <a:chOff x="6636204" y="1277710"/>
            <a:chExt cx="1676400" cy="1690008"/>
          </a:xfrm>
          <a:solidFill>
            <a:schemeClr val="bg1"/>
          </a:solidFill>
        </p:grpSpPr>
        <p:sp>
          <p:nvSpPr>
            <p:cNvPr id="197" name="Cube 196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947922" y="4859928"/>
            <a:ext cx="1452878" cy="1464672"/>
            <a:chOff x="6636204" y="1277710"/>
            <a:chExt cx="1676400" cy="1690008"/>
          </a:xfrm>
          <a:solidFill>
            <a:schemeClr val="bg1"/>
          </a:solidFill>
        </p:grpSpPr>
        <p:sp>
          <p:nvSpPr>
            <p:cNvPr id="212" name="Cube 211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081522" y="4859928"/>
            <a:ext cx="1452878" cy="1464672"/>
            <a:chOff x="6636204" y="1277710"/>
            <a:chExt cx="1676400" cy="1690008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16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22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731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194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17</cp:revision>
  <dcterms:created xsi:type="dcterms:W3CDTF">2017-12-29T22:25:22Z</dcterms:created>
  <dcterms:modified xsi:type="dcterms:W3CDTF">2018-01-01T15:58:40Z</dcterms:modified>
</cp:coreProperties>
</file>