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4669-2123-4B8A-842D-1AF1F8A39843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EF9E-6B9D-4327-A248-20893D0A8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61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4669-2123-4B8A-842D-1AF1F8A39843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EF9E-6B9D-4327-A248-20893D0A8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1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4669-2123-4B8A-842D-1AF1F8A39843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EF9E-6B9D-4327-A248-20893D0A8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311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4669-2123-4B8A-842D-1AF1F8A39843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EF9E-6B9D-4327-A248-20893D0A8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40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4669-2123-4B8A-842D-1AF1F8A39843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EF9E-6B9D-4327-A248-20893D0A8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57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4669-2123-4B8A-842D-1AF1F8A39843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EF9E-6B9D-4327-A248-20893D0A8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3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4669-2123-4B8A-842D-1AF1F8A39843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EF9E-6B9D-4327-A248-20893D0A8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903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4669-2123-4B8A-842D-1AF1F8A39843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EF9E-6B9D-4327-A248-20893D0A8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4669-2123-4B8A-842D-1AF1F8A39843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EF9E-6B9D-4327-A248-20893D0A8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3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4669-2123-4B8A-842D-1AF1F8A39843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EF9E-6B9D-4327-A248-20893D0A8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2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4669-2123-4B8A-842D-1AF1F8A39843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EF9E-6B9D-4327-A248-20893D0A8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0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24669-2123-4B8A-842D-1AF1F8A39843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1EF9E-6B9D-4327-A248-20893D0A8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30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125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79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94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893" TargetMode="External"/><Relationship Id="rId4" Type="http://schemas.openxmlformats.org/officeDocument/2006/relationships/hyperlink" Target="http://www.stevewyborney.com/?p=83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2609" y="2461429"/>
            <a:ext cx="70988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Level 1:  “Single Layer Structures, Part A”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146" y="0"/>
            <a:ext cx="7739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Cube Conversations</a:t>
            </a:r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23205" y="4301499"/>
            <a:ext cx="26334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 </a:t>
            </a:r>
            <a:r>
              <a:rPr lang="en-US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 of 80</a:t>
            </a:r>
            <a:endParaRPr lang="en-US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08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Group 155"/>
          <p:cNvGrpSpPr/>
          <p:nvPr/>
        </p:nvGrpSpPr>
        <p:grpSpPr>
          <a:xfrm>
            <a:off x="3352800" y="678996"/>
            <a:ext cx="2438400" cy="2445204"/>
            <a:chOff x="1338819" y="3425598"/>
            <a:chExt cx="2438400" cy="2445204"/>
          </a:xfrm>
        </p:grpSpPr>
        <p:sp>
          <p:nvSpPr>
            <p:cNvPr id="157" name="Cube 156"/>
            <p:cNvSpPr/>
            <p:nvPr/>
          </p:nvSpPr>
          <p:spPr>
            <a:xfrm>
              <a:off x="2253219" y="525439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1796019" y="479719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2253219" y="479719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2703615" y="479719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1338819" y="433999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1796019" y="433999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Cube 162"/>
            <p:cNvSpPr/>
            <p:nvPr/>
          </p:nvSpPr>
          <p:spPr>
            <a:xfrm>
              <a:off x="2253219" y="433999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Cube 163"/>
            <p:cNvSpPr/>
            <p:nvPr/>
          </p:nvSpPr>
          <p:spPr>
            <a:xfrm>
              <a:off x="2703615" y="433999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Cube 164"/>
            <p:cNvSpPr/>
            <p:nvPr/>
          </p:nvSpPr>
          <p:spPr>
            <a:xfrm>
              <a:off x="3160815" y="433999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Cube 165"/>
            <p:cNvSpPr/>
            <p:nvPr/>
          </p:nvSpPr>
          <p:spPr>
            <a:xfrm>
              <a:off x="1796019" y="388279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Cube 166"/>
            <p:cNvSpPr/>
            <p:nvPr/>
          </p:nvSpPr>
          <p:spPr>
            <a:xfrm>
              <a:off x="2253219" y="388279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Cube 167"/>
            <p:cNvSpPr/>
            <p:nvPr/>
          </p:nvSpPr>
          <p:spPr>
            <a:xfrm>
              <a:off x="2703615" y="388279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2253219" y="342559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Rectangular Callout 47"/>
          <p:cNvSpPr/>
          <p:nvPr/>
        </p:nvSpPr>
        <p:spPr>
          <a:xfrm>
            <a:off x="228600" y="304800"/>
            <a:ext cx="1828800" cy="1164090"/>
          </a:xfrm>
          <a:prstGeom prst="wedgeRectCallout">
            <a:avLst>
              <a:gd name="adj1" fmla="val 25247"/>
              <a:gd name="adj2" fmla="val 1713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many unit cubes make up this structure?  Explain how you know.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228601" y="1295400"/>
            <a:ext cx="1828800" cy="1164090"/>
          </a:xfrm>
          <a:prstGeom prst="wedgeRectCallout">
            <a:avLst>
              <a:gd name="adj1" fmla="val 28488"/>
              <a:gd name="adj2" fmla="val -2003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else can you think about this structure?  Is there another way to see it?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228601" y="2286000"/>
            <a:ext cx="1828800" cy="1164090"/>
          </a:xfrm>
          <a:prstGeom prst="wedgeRectCallout">
            <a:avLst>
              <a:gd name="adj1" fmla="val 11983"/>
              <a:gd name="adj2" fmla="val -171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Are there even more ways you can picture or think about this structure?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13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>
          <a:xfrm>
            <a:off x="228600" y="41148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It’s time to reveal the answer.  Let’s find out the total number of unit cubes.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4" name="Rectangular Callout 133"/>
          <p:cNvSpPr/>
          <p:nvPr/>
        </p:nvSpPr>
        <p:spPr>
          <a:xfrm>
            <a:off x="228600" y="32004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You may have seen some groups like these: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70" name="Group 169"/>
          <p:cNvGrpSpPr/>
          <p:nvPr/>
        </p:nvGrpSpPr>
        <p:grpSpPr>
          <a:xfrm>
            <a:off x="3352800" y="678996"/>
            <a:ext cx="2438400" cy="2445204"/>
            <a:chOff x="1338819" y="3425598"/>
            <a:chExt cx="2438400" cy="2445204"/>
          </a:xfrm>
        </p:grpSpPr>
        <p:sp>
          <p:nvSpPr>
            <p:cNvPr id="171" name="Cube 170"/>
            <p:cNvSpPr/>
            <p:nvPr/>
          </p:nvSpPr>
          <p:spPr>
            <a:xfrm>
              <a:off x="2253219" y="525439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1796019" y="479719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2253219" y="479719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2703615" y="479719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1338819" y="433999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1796019" y="433999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2253219" y="433999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2703615" y="433999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3160815" y="433999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1796019" y="388279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2253219" y="388279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2703615" y="388279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2253219" y="342559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3352800" y="678996"/>
            <a:ext cx="2438400" cy="2445204"/>
            <a:chOff x="1338819" y="3425598"/>
            <a:chExt cx="2438400" cy="2445204"/>
          </a:xfrm>
        </p:grpSpPr>
        <p:sp>
          <p:nvSpPr>
            <p:cNvPr id="185" name="Cube 184"/>
            <p:cNvSpPr/>
            <p:nvPr/>
          </p:nvSpPr>
          <p:spPr>
            <a:xfrm>
              <a:off x="2253219" y="525439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1796019" y="479719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2253219" y="479719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2703615" y="479719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1338819" y="433999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1796019" y="433999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2253219" y="433999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2703615" y="433999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3160815" y="433999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1796019" y="388279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2253219" y="388279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2703615" y="388279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2253219" y="342559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3352800" y="678996"/>
            <a:ext cx="2438400" cy="2445204"/>
            <a:chOff x="1338819" y="3425598"/>
            <a:chExt cx="2438400" cy="2445204"/>
          </a:xfrm>
        </p:grpSpPr>
        <p:sp>
          <p:nvSpPr>
            <p:cNvPr id="213" name="Cube 212"/>
            <p:cNvSpPr/>
            <p:nvPr/>
          </p:nvSpPr>
          <p:spPr>
            <a:xfrm>
              <a:off x="2253219" y="525439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1796019" y="479719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2253219" y="479719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2703615" y="479719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1338819" y="433999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1796019" y="433999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2253219" y="433999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2703615" y="433999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3160815" y="433999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1796019" y="388279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2253219" y="388279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2703615" y="388279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2253219" y="342559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454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62" grpId="0" animBg="1"/>
      <p:bldP spid="63" grpId="0" animBg="1"/>
      <p:bldP spid="63" grpId="1" animBg="1"/>
      <p:bldP spid="64" grpId="0" animBg="1"/>
      <p:bldP spid="1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10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5" name="Rectangular Callout 164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3581400" y="1136196"/>
            <a:ext cx="1981200" cy="1988004"/>
            <a:chOff x="5715000" y="4031796"/>
            <a:chExt cx="1981200" cy="1988004"/>
          </a:xfrm>
        </p:grpSpPr>
        <p:sp>
          <p:nvSpPr>
            <p:cNvPr id="68" name="Cube 67"/>
            <p:cNvSpPr/>
            <p:nvPr/>
          </p:nvSpPr>
          <p:spPr>
            <a:xfrm>
              <a:off x="6172200" y="540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Cube 68"/>
            <p:cNvSpPr/>
            <p:nvPr/>
          </p:nvSpPr>
          <p:spPr>
            <a:xfrm>
              <a:off x="6629400" y="540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Cube 69"/>
            <p:cNvSpPr/>
            <p:nvPr/>
          </p:nvSpPr>
          <p:spPr>
            <a:xfrm>
              <a:off x="5715000" y="494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Cube 70"/>
            <p:cNvSpPr/>
            <p:nvPr/>
          </p:nvSpPr>
          <p:spPr>
            <a:xfrm>
              <a:off x="6172200" y="494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Cube 71"/>
            <p:cNvSpPr/>
            <p:nvPr/>
          </p:nvSpPr>
          <p:spPr>
            <a:xfrm>
              <a:off x="6629400" y="494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Cube 72"/>
            <p:cNvSpPr/>
            <p:nvPr/>
          </p:nvSpPr>
          <p:spPr>
            <a:xfrm>
              <a:off x="7079796" y="494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Cube 73"/>
            <p:cNvSpPr/>
            <p:nvPr/>
          </p:nvSpPr>
          <p:spPr>
            <a:xfrm>
              <a:off x="5715000" y="448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Cube 74"/>
            <p:cNvSpPr/>
            <p:nvPr/>
          </p:nvSpPr>
          <p:spPr>
            <a:xfrm>
              <a:off x="7079796" y="448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Cube 75"/>
            <p:cNvSpPr/>
            <p:nvPr/>
          </p:nvSpPr>
          <p:spPr>
            <a:xfrm>
              <a:off x="5715000" y="4031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Cube 76"/>
            <p:cNvSpPr/>
            <p:nvPr/>
          </p:nvSpPr>
          <p:spPr>
            <a:xfrm>
              <a:off x="7079796" y="4031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685800" y="4953000"/>
            <a:ext cx="1366906" cy="1371600"/>
            <a:chOff x="5715000" y="4031796"/>
            <a:chExt cx="1981200" cy="1988004"/>
          </a:xfrm>
          <a:solidFill>
            <a:schemeClr val="bg1"/>
          </a:solidFill>
        </p:grpSpPr>
        <p:sp>
          <p:nvSpPr>
            <p:cNvPr id="90" name="Cube 89"/>
            <p:cNvSpPr/>
            <p:nvPr/>
          </p:nvSpPr>
          <p:spPr>
            <a:xfrm>
              <a:off x="6172200" y="540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Cube 90"/>
            <p:cNvSpPr/>
            <p:nvPr/>
          </p:nvSpPr>
          <p:spPr>
            <a:xfrm>
              <a:off x="6629400" y="540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Cube 91"/>
            <p:cNvSpPr/>
            <p:nvPr/>
          </p:nvSpPr>
          <p:spPr>
            <a:xfrm>
              <a:off x="5715000" y="494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Cube 92"/>
            <p:cNvSpPr/>
            <p:nvPr/>
          </p:nvSpPr>
          <p:spPr>
            <a:xfrm>
              <a:off x="6172200" y="494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Cube 93"/>
            <p:cNvSpPr/>
            <p:nvPr/>
          </p:nvSpPr>
          <p:spPr>
            <a:xfrm>
              <a:off x="6629400" y="494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Cube 94"/>
            <p:cNvSpPr/>
            <p:nvPr/>
          </p:nvSpPr>
          <p:spPr>
            <a:xfrm>
              <a:off x="7079796" y="494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Cube 95"/>
            <p:cNvSpPr/>
            <p:nvPr/>
          </p:nvSpPr>
          <p:spPr>
            <a:xfrm>
              <a:off x="5715000" y="448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Cube 96"/>
            <p:cNvSpPr/>
            <p:nvPr/>
          </p:nvSpPr>
          <p:spPr>
            <a:xfrm>
              <a:off x="7079796" y="448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Cube 97"/>
            <p:cNvSpPr/>
            <p:nvPr/>
          </p:nvSpPr>
          <p:spPr>
            <a:xfrm>
              <a:off x="5715000" y="403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7079796" y="403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2824094" y="4953000"/>
            <a:ext cx="1366906" cy="1371600"/>
            <a:chOff x="5715000" y="4031796"/>
            <a:chExt cx="1981200" cy="1988004"/>
          </a:xfrm>
          <a:solidFill>
            <a:schemeClr val="bg1"/>
          </a:solidFill>
        </p:grpSpPr>
        <p:sp>
          <p:nvSpPr>
            <p:cNvPr id="101" name="Cube 100"/>
            <p:cNvSpPr/>
            <p:nvPr/>
          </p:nvSpPr>
          <p:spPr>
            <a:xfrm>
              <a:off x="6172200" y="540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6629400" y="540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5715000" y="494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6172200" y="494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6629400" y="494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7079796" y="494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Cube 106"/>
            <p:cNvSpPr/>
            <p:nvPr/>
          </p:nvSpPr>
          <p:spPr>
            <a:xfrm>
              <a:off x="5715000" y="448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7079796" y="448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5715000" y="403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7079796" y="403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4957694" y="4953000"/>
            <a:ext cx="1366906" cy="1371600"/>
            <a:chOff x="5715000" y="4031796"/>
            <a:chExt cx="1981200" cy="1988004"/>
          </a:xfrm>
          <a:solidFill>
            <a:schemeClr val="bg1"/>
          </a:solidFill>
        </p:grpSpPr>
        <p:sp>
          <p:nvSpPr>
            <p:cNvPr id="117" name="Cube 116"/>
            <p:cNvSpPr/>
            <p:nvPr/>
          </p:nvSpPr>
          <p:spPr>
            <a:xfrm>
              <a:off x="6172200" y="540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6629400" y="540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Cube 118"/>
            <p:cNvSpPr/>
            <p:nvPr/>
          </p:nvSpPr>
          <p:spPr>
            <a:xfrm>
              <a:off x="5715000" y="494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Cube 119"/>
            <p:cNvSpPr/>
            <p:nvPr/>
          </p:nvSpPr>
          <p:spPr>
            <a:xfrm>
              <a:off x="6172200" y="494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Cube 120"/>
            <p:cNvSpPr/>
            <p:nvPr/>
          </p:nvSpPr>
          <p:spPr>
            <a:xfrm>
              <a:off x="6629400" y="494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7079796" y="494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5715000" y="448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7079796" y="448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5715000" y="403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7079796" y="403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7091294" y="4953000"/>
            <a:ext cx="1366906" cy="1371600"/>
            <a:chOff x="5715000" y="4031796"/>
            <a:chExt cx="1981200" cy="1988004"/>
          </a:xfrm>
          <a:solidFill>
            <a:schemeClr val="bg1"/>
          </a:solidFill>
        </p:grpSpPr>
        <p:sp>
          <p:nvSpPr>
            <p:cNvPr id="128" name="Cube 127"/>
            <p:cNvSpPr/>
            <p:nvPr/>
          </p:nvSpPr>
          <p:spPr>
            <a:xfrm>
              <a:off x="6172200" y="540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Cube 140"/>
            <p:cNvSpPr/>
            <p:nvPr/>
          </p:nvSpPr>
          <p:spPr>
            <a:xfrm>
              <a:off x="6629400" y="540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ube 141"/>
            <p:cNvSpPr/>
            <p:nvPr/>
          </p:nvSpPr>
          <p:spPr>
            <a:xfrm>
              <a:off x="5715000" y="494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6172200" y="494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6629400" y="494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ube 144"/>
            <p:cNvSpPr/>
            <p:nvPr/>
          </p:nvSpPr>
          <p:spPr>
            <a:xfrm>
              <a:off x="7079796" y="494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ube 145"/>
            <p:cNvSpPr/>
            <p:nvPr/>
          </p:nvSpPr>
          <p:spPr>
            <a:xfrm>
              <a:off x="5715000" y="448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ube 146"/>
            <p:cNvSpPr/>
            <p:nvPr/>
          </p:nvSpPr>
          <p:spPr>
            <a:xfrm>
              <a:off x="7079796" y="448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5715000" y="403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ube 148"/>
            <p:cNvSpPr/>
            <p:nvPr/>
          </p:nvSpPr>
          <p:spPr>
            <a:xfrm>
              <a:off x="7079796" y="403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0692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24" grpId="0" animBg="1"/>
      <p:bldP spid="24" grpId="1" animBg="1"/>
      <p:bldP spid="165" grpId="0" animBg="1"/>
      <p:bldP spid="16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14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3" name="Rectangular Callout 92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3581400" y="678996"/>
            <a:ext cx="1981200" cy="2445204"/>
            <a:chOff x="914400" y="457200"/>
            <a:chExt cx="1981200" cy="2445204"/>
          </a:xfrm>
        </p:grpSpPr>
        <p:sp>
          <p:nvSpPr>
            <p:cNvPr id="83" name="Cube 82"/>
            <p:cNvSpPr/>
            <p:nvPr/>
          </p:nvSpPr>
          <p:spPr>
            <a:xfrm>
              <a:off x="914400" y="2286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Cube 83"/>
            <p:cNvSpPr/>
            <p:nvPr/>
          </p:nvSpPr>
          <p:spPr>
            <a:xfrm>
              <a:off x="1371600" y="2286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Cube 84"/>
            <p:cNvSpPr/>
            <p:nvPr/>
          </p:nvSpPr>
          <p:spPr>
            <a:xfrm>
              <a:off x="1828800" y="2286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Cube 85"/>
            <p:cNvSpPr/>
            <p:nvPr/>
          </p:nvSpPr>
          <p:spPr>
            <a:xfrm>
              <a:off x="2279196" y="2286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Cube 86"/>
            <p:cNvSpPr/>
            <p:nvPr/>
          </p:nvSpPr>
          <p:spPr>
            <a:xfrm>
              <a:off x="2279196" y="1828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Cube 87"/>
            <p:cNvSpPr/>
            <p:nvPr/>
          </p:nvSpPr>
          <p:spPr>
            <a:xfrm>
              <a:off x="914400" y="1371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Cube 88"/>
            <p:cNvSpPr/>
            <p:nvPr/>
          </p:nvSpPr>
          <p:spPr>
            <a:xfrm>
              <a:off x="1371600" y="1371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Cube 91"/>
            <p:cNvSpPr/>
            <p:nvPr/>
          </p:nvSpPr>
          <p:spPr>
            <a:xfrm>
              <a:off x="1828800" y="1371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Cube 95"/>
            <p:cNvSpPr/>
            <p:nvPr/>
          </p:nvSpPr>
          <p:spPr>
            <a:xfrm>
              <a:off x="2279196" y="1371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Cube 96"/>
            <p:cNvSpPr/>
            <p:nvPr/>
          </p:nvSpPr>
          <p:spPr>
            <a:xfrm>
              <a:off x="914400" y="91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Cube 97"/>
            <p:cNvSpPr/>
            <p:nvPr/>
          </p:nvSpPr>
          <p:spPr>
            <a:xfrm>
              <a:off x="914400" y="457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1371600" y="457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1828800" y="457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2279196" y="457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685800" y="4640164"/>
            <a:ext cx="1364796" cy="1684436"/>
            <a:chOff x="914400" y="457200"/>
            <a:chExt cx="1981200" cy="2445204"/>
          </a:xfrm>
          <a:solidFill>
            <a:schemeClr val="bg1"/>
          </a:solidFill>
        </p:grpSpPr>
        <p:sp>
          <p:nvSpPr>
            <p:cNvPr id="103" name="Cube 102"/>
            <p:cNvSpPr/>
            <p:nvPr/>
          </p:nvSpPr>
          <p:spPr>
            <a:xfrm>
              <a:off x="914400" y="2286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1371600" y="2286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1828800" y="2286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2279196" y="2286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2279196" y="1828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914400" y="137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1371600" y="137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1828800" y="137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2279196" y="137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914400" y="91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914400" y="45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1371600" y="45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1828800" y="45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2279196" y="45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2826204" y="4640164"/>
            <a:ext cx="1364796" cy="1684436"/>
            <a:chOff x="914400" y="457200"/>
            <a:chExt cx="1981200" cy="2445204"/>
          </a:xfrm>
          <a:solidFill>
            <a:schemeClr val="bg1"/>
          </a:solidFill>
        </p:grpSpPr>
        <p:sp>
          <p:nvSpPr>
            <p:cNvPr id="183" name="Cube 182"/>
            <p:cNvSpPr/>
            <p:nvPr/>
          </p:nvSpPr>
          <p:spPr>
            <a:xfrm>
              <a:off x="914400" y="2286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1371600" y="2286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1828800" y="2286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2279196" y="2286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2279196" y="1828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914400" y="137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1371600" y="137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1828800" y="137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2279196" y="137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914400" y="91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914400" y="45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1371600" y="45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1828800" y="45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2279196" y="45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4953000" y="4640164"/>
            <a:ext cx="1364796" cy="1684436"/>
            <a:chOff x="914400" y="457200"/>
            <a:chExt cx="1981200" cy="2445204"/>
          </a:xfrm>
          <a:solidFill>
            <a:schemeClr val="bg1"/>
          </a:solidFill>
        </p:grpSpPr>
        <p:sp>
          <p:nvSpPr>
            <p:cNvPr id="198" name="Cube 197"/>
            <p:cNvSpPr/>
            <p:nvPr/>
          </p:nvSpPr>
          <p:spPr>
            <a:xfrm>
              <a:off x="914400" y="2286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1371600" y="2286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1828800" y="2286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2279196" y="2286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2279196" y="1828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914400" y="137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1371600" y="137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1828800" y="137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2279196" y="137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914400" y="91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ube 207"/>
            <p:cNvSpPr/>
            <p:nvPr/>
          </p:nvSpPr>
          <p:spPr>
            <a:xfrm>
              <a:off x="914400" y="45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1371600" y="45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Cube 209"/>
            <p:cNvSpPr/>
            <p:nvPr/>
          </p:nvSpPr>
          <p:spPr>
            <a:xfrm>
              <a:off x="1828800" y="45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2279196" y="45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7093404" y="4640164"/>
            <a:ext cx="1364796" cy="1684436"/>
            <a:chOff x="914400" y="457200"/>
            <a:chExt cx="1981200" cy="2445204"/>
          </a:xfrm>
          <a:solidFill>
            <a:schemeClr val="bg1"/>
          </a:solidFill>
        </p:grpSpPr>
        <p:sp>
          <p:nvSpPr>
            <p:cNvPr id="213" name="Cube 212"/>
            <p:cNvSpPr/>
            <p:nvPr/>
          </p:nvSpPr>
          <p:spPr>
            <a:xfrm>
              <a:off x="914400" y="2286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1371600" y="2286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1828800" y="2286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2279196" y="2286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2279196" y="1828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914400" y="137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1371600" y="137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1828800" y="137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2279196" y="137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914400" y="91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914400" y="45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1371600" y="45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1828800" y="45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2279196" y="45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9840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1" grpId="1" animBg="1"/>
      <p:bldP spid="93" grpId="0" animBg="1"/>
      <p:bldP spid="9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Steve Wyborney\Desktop\Maz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316" y="5474471"/>
            <a:ext cx="1235105" cy="92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teve Wyborney\Desktop\tiled area pic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6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20057" y="6400800"/>
            <a:ext cx="13997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Tiled Area Questions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659813" y="64008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028" name="Picture 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084" y="5486400"/>
            <a:ext cx="1219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081741" y="6400800"/>
            <a:ext cx="1366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The Animated</a:t>
            </a:r>
            <a:endParaRPr lang="en-US" sz="1100" b="1" dirty="0">
              <a:hlinkClick r:id="rId6"/>
            </a:endParaRPr>
          </a:p>
          <a:p>
            <a:pPr algn="ctr"/>
            <a:r>
              <a:rPr lang="en-US" sz="1100" b="1" dirty="0" smtClean="0">
                <a:hlinkClick r:id="rId6"/>
              </a:rPr>
              <a:t>Multiplication Table</a:t>
            </a:r>
            <a:endParaRPr lang="en-US" sz="1100" b="1" dirty="0"/>
          </a:p>
        </p:txBody>
      </p:sp>
      <p:pic>
        <p:nvPicPr>
          <p:cNvPr id="1026" name="Picture 2" descr="C:\Users\Steve Wyborney\Desktop\Presentation1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524" y="2378531"/>
            <a:ext cx="2285531" cy="171414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7495" y="0"/>
            <a:ext cx="5849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/>
              <a:t>Cube Conversations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23205" y="1107996"/>
            <a:ext cx="26334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/>
              <a:t>Set </a:t>
            </a:r>
            <a:r>
              <a:rPr lang="en-US" sz="4400" b="1" i="1" dirty="0" smtClean="0"/>
              <a:t>3 of </a:t>
            </a:r>
            <a:r>
              <a:rPr lang="en-US" sz="4400" b="1" i="1" dirty="0" smtClean="0"/>
              <a:t>80</a:t>
            </a:r>
            <a:endParaRPr lang="en-US" sz="4400" b="1" i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10"/>
          </p:cNvPr>
          <p:cNvSpPr txBox="1"/>
          <p:nvPr/>
        </p:nvSpPr>
        <p:spPr>
          <a:xfrm>
            <a:off x="381000" y="6389013"/>
            <a:ext cx="1217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10"/>
              </a:rPr>
              <a:t>50 Splat! Lessons 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8144" y="3059668"/>
            <a:ext cx="569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>
                <a:hlinkClick r:id="rId8"/>
              </a:rPr>
              <a:t>here</a:t>
            </a:r>
            <a:r>
              <a:rPr lang="en-US" sz="1400" b="1" dirty="0"/>
              <a:t> (or on the image) to download more “Cube Conversations” sets.</a:t>
            </a:r>
          </a:p>
        </p:txBody>
      </p:sp>
      <p:pic>
        <p:nvPicPr>
          <p:cNvPr id="20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905000" y="6424136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pic>
        <p:nvPicPr>
          <p:cNvPr id="22" name="Picture 4" descr="C:\Users\Steve Wyborney\Desktop\Nested Splat Blog Level Images\Slide2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335" y="5486035"/>
            <a:ext cx="1219686" cy="914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352800" y="6427113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35 Nested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029200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55308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2" grpId="0"/>
      <p:bldP spid="33" grpId="0"/>
      <p:bldP spid="3" grpId="0"/>
      <p:bldP spid="4" grpId="0"/>
      <p:bldP spid="21" grpId="0"/>
      <p:bldP spid="23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197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3</cp:revision>
  <dcterms:created xsi:type="dcterms:W3CDTF">2017-12-29T22:38:45Z</dcterms:created>
  <dcterms:modified xsi:type="dcterms:W3CDTF">2017-12-29T22:52:35Z</dcterms:modified>
</cp:coreProperties>
</file>