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353" r:id="rId3"/>
    <p:sldId id="354" r:id="rId4"/>
    <p:sldId id="355" r:id="rId5"/>
    <p:sldId id="3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3581400" y="678996"/>
            <a:ext cx="1981200" cy="2445204"/>
            <a:chOff x="1375787" y="619543"/>
            <a:chExt cx="1981200" cy="2445204"/>
          </a:xfrm>
        </p:grpSpPr>
        <p:sp>
          <p:nvSpPr>
            <p:cNvPr id="75" name="Cube 74"/>
            <p:cNvSpPr/>
            <p:nvPr/>
          </p:nvSpPr>
          <p:spPr>
            <a:xfrm>
              <a:off x="18329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22901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2740583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1375787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1832987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2290187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2740583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375787" y="15339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1375787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1832987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2290187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2740583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18329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22901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2740583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581400" y="685800"/>
            <a:ext cx="1981200" cy="2445204"/>
            <a:chOff x="1375787" y="619543"/>
            <a:chExt cx="1981200" cy="2445204"/>
          </a:xfrm>
        </p:grpSpPr>
        <p:sp>
          <p:nvSpPr>
            <p:cNvPr id="109" name="Cube 108"/>
            <p:cNvSpPr/>
            <p:nvPr/>
          </p:nvSpPr>
          <p:spPr>
            <a:xfrm>
              <a:off x="18329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2901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740583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375787" y="19911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832987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290187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740583" y="19911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375787" y="15339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375787" y="10767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832987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290187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740583" y="10767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18329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22901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2740583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581400" y="678996"/>
            <a:ext cx="1981200" cy="2445204"/>
            <a:chOff x="1375787" y="619543"/>
            <a:chExt cx="1981200" cy="2445204"/>
          </a:xfrm>
        </p:grpSpPr>
        <p:sp>
          <p:nvSpPr>
            <p:cNvPr id="139" name="Cube 138"/>
            <p:cNvSpPr/>
            <p:nvPr/>
          </p:nvSpPr>
          <p:spPr>
            <a:xfrm>
              <a:off x="18329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2290187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740583" y="24483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375787" y="19911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832987" y="19911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290187" y="19911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740583" y="19911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1375787" y="15339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1375787" y="10767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832987" y="10767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290187" y="10767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740583" y="1076743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8329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290187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740583" y="6195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3581400" y="678996"/>
            <a:ext cx="1981200" cy="2445204"/>
            <a:chOff x="1375787" y="619543"/>
            <a:chExt cx="1981200" cy="2445204"/>
          </a:xfrm>
          <a:solidFill>
            <a:srgbClr val="FFFF00"/>
          </a:solidFill>
        </p:grpSpPr>
        <p:sp>
          <p:nvSpPr>
            <p:cNvPr id="155" name="Cube 154"/>
            <p:cNvSpPr/>
            <p:nvPr/>
          </p:nvSpPr>
          <p:spPr>
            <a:xfrm>
              <a:off x="1832987" y="24483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290187" y="24483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740583" y="24483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375787" y="19911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832987" y="19911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290187" y="19911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740583" y="1991143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375787" y="1533943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1375787" y="10767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832987" y="10767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290187" y="10767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740583" y="10767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832987" y="6195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290187" y="6195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740583" y="619543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7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03" name="Cube 102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8674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33400" y="4618414"/>
            <a:ext cx="1701438" cy="1706186"/>
            <a:chOff x="5410200" y="374196"/>
            <a:chExt cx="2438400" cy="2445204"/>
          </a:xfrm>
          <a:solidFill>
            <a:schemeClr val="bg1"/>
          </a:solidFill>
        </p:grpSpPr>
        <p:sp>
          <p:nvSpPr>
            <p:cNvPr id="151" name="Cube 150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8674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2641962" y="4618414"/>
            <a:ext cx="1701438" cy="1706186"/>
            <a:chOff x="5410200" y="374196"/>
            <a:chExt cx="2438400" cy="2445204"/>
          </a:xfrm>
          <a:solidFill>
            <a:schemeClr val="bg1"/>
          </a:solidFill>
        </p:grpSpPr>
        <p:sp>
          <p:nvSpPr>
            <p:cNvPr id="220" name="Cube 219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8674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775562" y="4618414"/>
            <a:ext cx="1701438" cy="1706186"/>
            <a:chOff x="5410200" y="374196"/>
            <a:chExt cx="2438400" cy="2445204"/>
          </a:xfrm>
          <a:solidFill>
            <a:schemeClr val="bg1"/>
          </a:solidFill>
        </p:grpSpPr>
        <p:sp>
          <p:nvSpPr>
            <p:cNvPr id="241" name="Cube 240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674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6909162" y="4618414"/>
            <a:ext cx="1701438" cy="1706186"/>
            <a:chOff x="5410200" y="374196"/>
            <a:chExt cx="2438400" cy="2445204"/>
          </a:xfrm>
          <a:solidFill>
            <a:schemeClr val="bg1"/>
          </a:solidFill>
        </p:grpSpPr>
        <p:sp>
          <p:nvSpPr>
            <p:cNvPr id="262" name="Cube 261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8674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645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678996"/>
            <a:ext cx="2438400" cy="2445204"/>
            <a:chOff x="914400" y="3872592"/>
            <a:chExt cx="2438400" cy="2445204"/>
          </a:xfrm>
        </p:grpSpPr>
        <p:sp>
          <p:nvSpPr>
            <p:cNvPr id="98" name="Cube 97"/>
            <p:cNvSpPr/>
            <p:nvPr/>
          </p:nvSpPr>
          <p:spPr>
            <a:xfrm>
              <a:off x="914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371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9144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9144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77128" y="4687372"/>
            <a:ext cx="1632672" cy="1637228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129" name="Cube 128"/>
            <p:cNvSpPr/>
            <p:nvPr/>
          </p:nvSpPr>
          <p:spPr>
            <a:xfrm>
              <a:off x="914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371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914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914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2710728" y="4687372"/>
            <a:ext cx="1632672" cy="1637228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183" name="Cube 182"/>
            <p:cNvSpPr/>
            <p:nvPr/>
          </p:nvSpPr>
          <p:spPr>
            <a:xfrm>
              <a:off x="914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1371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914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914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844328" y="4687372"/>
            <a:ext cx="1632672" cy="1637228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199" name="Cube 198"/>
            <p:cNvSpPr/>
            <p:nvPr/>
          </p:nvSpPr>
          <p:spPr>
            <a:xfrm>
              <a:off x="914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371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914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914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7010400" y="4687372"/>
            <a:ext cx="1632672" cy="1637228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215" name="Cube 214"/>
            <p:cNvSpPr/>
            <p:nvPr/>
          </p:nvSpPr>
          <p:spPr>
            <a:xfrm>
              <a:off x="914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371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914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914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7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19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925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2017-12-31T15:05:48Z</dcterms:modified>
</cp:coreProperties>
</file>