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333" r:id="rId3"/>
    <p:sldId id="334" r:id="rId4"/>
    <p:sldId id="335" r:id="rId5"/>
    <p:sldId id="3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2608" y="2461429"/>
            <a:ext cx="70988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Level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2:  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“Single Layer Structures, Part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15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17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15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581400" y="678996"/>
            <a:ext cx="1981200" cy="2445204"/>
            <a:chOff x="5410200" y="374196"/>
            <a:chExt cx="1981200" cy="2445204"/>
          </a:xfrm>
        </p:grpSpPr>
        <p:sp>
          <p:nvSpPr>
            <p:cNvPr id="37" name="Cube 36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58674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63246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6774996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63246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6774996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/>
            <p:nvPr/>
          </p:nvSpPr>
          <p:spPr>
            <a:xfrm>
              <a:off x="5410200" y="831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/>
            <p:cNvSpPr/>
            <p:nvPr/>
          </p:nvSpPr>
          <p:spPr>
            <a:xfrm>
              <a:off x="6324600" y="831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>
              <a:off x="6774996" y="831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>
              <a:off x="54102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58674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/>
            <p:nvPr/>
          </p:nvSpPr>
          <p:spPr>
            <a:xfrm>
              <a:off x="63246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6774996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581400" y="678996"/>
            <a:ext cx="1981200" cy="2445204"/>
            <a:chOff x="5410200" y="374196"/>
            <a:chExt cx="1981200" cy="2445204"/>
          </a:xfrm>
        </p:grpSpPr>
        <p:sp>
          <p:nvSpPr>
            <p:cNvPr id="112" name="Cube 111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58674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6324600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6774996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6324600" y="174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6774996" y="174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5410200" y="831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6324600" y="831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6774996" y="831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54102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58674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be 138"/>
            <p:cNvSpPr/>
            <p:nvPr/>
          </p:nvSpPr>
          <p:spPr>
            <a:xfrm>
              <a:off x="6324600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>
              <a:off x="6774996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581400" y="678996"/>
            <a:ext cx="1981200" cy="2445204"/>
            <a:chOff x="5410200" y="374196"/>
            <a:chExt cx="1981200" cy="244520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42" name="Cube 141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5867400" y="2202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6324600" y="2202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6774996" y="2202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6324600" y="174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6774996" y="174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5410200" y="83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6324600" y="831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6774996" y="831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5410200" y="374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5867400" y="374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6324600" y="374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6774996" y="374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3581400" y="678996"/>
            <a:ext cx="1981200" cy="2445204"/>
            <a:chOff x="5410200" y="374196"/>
            <a:chExt cx="1981200" cy="244520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58" name="Cube 157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5867400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6324600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6774996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6324600" y="174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6774996" y="174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5410200" y="831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6324600" y="831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6774996" y="831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5410200" y="37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5867400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6324600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6774996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301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3352800" y="678996"/>
            <a:ext cx="2438400" cy="2445204"/>
            <a:chOff x="5410200" y="3879396"/>
            <a:chExt cx="2438400" cy="2445204"/>
          </a:xfrm>
        </p:grpSpPr>
        <p:sp>
          <p:nvSpPr>
            <p:cNvPr id="99" name="Cube 98"/>
            <p:cNvSpPr/>
            <p:nvPr/>
          </p:nvSpPr>
          <p:spPr>
            <a:xfrm>
              <a:off x="5867400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6324600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6774996" y="570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5867400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6324600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6774996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5410200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5867400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6324600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6774996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7232196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5410200" y="433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7232196" y="433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5410200" y="3879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5867400" y="3879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6324600" y="3879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6774996" y="3879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7232196" y="3879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534672" y="4644798"/>
            <a:ext cx="1675128" cy="1679802"/>
            <a:chOff x="5410200" y="3879396"/>
            <a:chExt cx="2438400" cy="2445204"/>
          </a:xfrm>
          <a:solidFill>
            <a:schemeClr val="bg1"/>
          </a:solidFill>
        </p:grpSpPr>
        <p:sp>
          <p:nvSpPr>
            <p:cNvPr id="171" name="Cube 170"/>
            <p:cNvSpPr/>
            <p:nvPr/>
          </p:nvSpPr>
          <p:spPr>
            <a:xfrm>
              <a:off x="58674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63246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6774996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58674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63246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67749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54102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58674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63246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67749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72321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54102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7232196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54102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58674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63246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67749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72321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2668272" y="4648200"/>
            <a:ext cx="1675128" cy="1679802"/>
            <a:chOff x="5410200" y="3879396"/>
            <a:chExt cx="2438400" cy="2445204"/>
          </a:xfrm>
          <a:solidFill>
            <a:schemeClr val="bg1"/>
          </a:solidFill>
        </p:grpSpPr>
        <p:sp>
          <p:nvSpPr>
            <p:cNvPr id="190" name="Cube 189"/>
            <p:cNvSpPr/>
            <p:nvPr/>
          </p:nvSpPr>
          <p:spPr>
            <a:xfrm>
              <a:off x="58674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63246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6774996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58674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63246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67749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54102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58674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63246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67749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72321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54102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7232196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54102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58674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63246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67749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72321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4801872" y="4648200"/>
            <a:ext cx="1675128" cy="1679802"/>
            <a:chOff x="5410200" y="3879396"/>
            <a:chExt cx="2438400" cy="2445204"/>
          </a:xfrm>
          <a:solidFill>
            <a:schemeClr val="bg1"/>
          </a:solidFill>
        </p:grpSpPr>
        <p:sp>
          <p:nvSpPr>
            <p:cNvPr id="209" name="Cube 208"/>
            <p:cNvSpPr/>
            <p:nvPr/>
          </p:nvSpPr>
          <p:spPr>
            <a:xfrm>
              <a:off x="58674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63246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6774996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58674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63246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67749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54102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58674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63246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67749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72321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54102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7232196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54102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58674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63246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67749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72321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6934200" y="4648200"/>
            <a:ext cx="1675128" cy="1679802"/>
            <a:chOff x="5410200" y="3879396"/>
            <a:chExt cx="2438400" cy="2445204"/>
          </a:xfrm>
          <a:solidFill>
            <a:schemeClr val="bg1"/>
          </a:solidFill>
        </p:grpSpPr>
        <p:sp>
          <p:nvSpPr>
            <p:cNvPr id="250" name="Cube 249"/>
            <p:cNvSpPr/>
            <p:nvPr/>
          </p:nvSpPr>
          <p:spPr>
            <a:xfrm>
              <a:off x="58674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6324600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6774996" y="5708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58674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63246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67749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54102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58674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63246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67749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72321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54102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7232196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54102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58674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63246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67749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72321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79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3352800" y="678996"/>
            <a:ext cx="2438400" cy="2445204"/>
            <a:chOff x="838200" y="381000"/>
            <a:chExt cx="2438400" cy="2445204"/>
          </a:xfrm>
        </p:grpSpPr>
        <p:sp>
          <p:nvSpPr>
            <p:cNvPr id="104" name="Cube 103"/>
            <p:cNvSpPr/>
            <p:nvPr/>
          </p:nvSpPr>
          <p:spPr>
            <a:xfrm>
              <a:off x="8382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12954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17526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2202996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2660196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8382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2202996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2660196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8382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2660196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8382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12954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2660196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8382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12954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17526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2202996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2660196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533400" y="4644798"/>
            <a:ext cx="1675128" cy="1679802"/>
            <a:chOff x="838200" y="381000"/>
            <a:chExt cx="2438400" cy="2445204"/>
          </a:xfrm>
          <a:solidFill>
            <a:schemeClr val="bg1"/>
          </a:solidFill>
        </p:grpSpPr>
        <p:sp>
          <p:nvSpPr>
            <p:cNvPr id="153" name="Cube 152"/>
            <p:cNvSpPr/>
            <p:nvPr/>
          </p:nvSpPr>
          <p:spPr>
            <a:xfrm>
              <a:off x="8382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12954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17526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22029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26601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8382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22029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26601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8382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26601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8382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12954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2660196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8382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12954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17526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22029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26601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2667000" y="4648200"/>
            <a:ext cx="1675128" cy="1679802"/>
            <a:chOff x="838200" y="381000"/>
            <a:chExt cx="2438400" cy="2445204"/>
          </a:xfrm>
          <a:solidFill>
            <a:schemeClr val="bg1"/>
          </a:solidFill>
        </p:grpSpPr>
        <p:sp>
          <p:nvSpPr>
            <p:cNvPr id="220" name="Cube 219"/>
            <p:cNvSpPr/>
            <p:nvPr/>
          </p:nvSpPr>
          <p:spPr>
            <a:xfrm>
              <a:off x="8382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12954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17526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22029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26601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8382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22029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26601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8382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26601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8382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12954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2660196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8382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12954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17526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22029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26601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4801872" y="4648200"/>
            <a:ext cx="1675128" cy="1679802"/>
            <a:chOff x="838200" y="381000"/>
            <a:chExt cx="2438400" cy="2445204"/>
          </a:xfrm>
          <a:solidFill>
            <a:schemeClr val="bg1"/>
          </a:solidFill>
        </p:grpSpPr>
        <p:sp>
          <p:nvSpPr>
            <p:cNvPr id="239" name="Cube 238"/>
            <p:cNvSpPr/>
            <p:nvPr/>
          </p:nvSpPr>
          <p:spPr>
            <a:xfrm>
              <a:off x="8382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12954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17526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22029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26601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8382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22029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26601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8382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26601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8382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12954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2660196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8382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12954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17526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22029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26601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6935472" y="4648200"/>
            <a:ext cx="1675128" cy="1679802"/>
            <a:chOff x="838200" y="381000"/>
            <a:chExt cx="2438400" cy="2445204"/>
          </a:xfrm>
          <a:solidFill>
            <a:schemeClr val="bg1"/>
          </a:solidFill>
        </p:grpSpPr>
        <p:sp>
          <p:nvSpPr>
            <p:cNvPr id="258" name="Cube 257"/>
            <p:cNvSpPr/>
            <p:nvPr/>
          </p:nvSpPr>
          <p:spPr>
            <a:xfrm>
              <a:off x="8382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12954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17526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22029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26601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8382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22029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26601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8382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26601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8382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12954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2660196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8382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12954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17526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22029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26601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4727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15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9258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197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</cp:revision>
  <dcterms:created xsi:type="dcterms:W3CDTF">2017-12-29T22:25:22Z</dcterms:created>
  <dcterms:modified xsi:type="dcterms:W3CDTF">2017-12-31T15:07:05Z</dcterms:modified>
</cp:coreProperties>
</file>