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6" r:id="rId3"/>
    <p:sldId id="267" r:id="rId4"/>
    <p:sldId id="269" r:id="rId5"/>
    <p:sldId id="268" r:id="rId6"/>
    <p:sldId id="270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6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7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20.5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with 1 large Splat!</a:t>
            </a:r>
          </a:p>
          <a:p>
            <a:pPr algn="ctr"/>
            <a:r>
              <a:rPr lang="en-US" sz="2000" b="1" dirty="0"/>
              <a:t>The total is unknown in this set.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ular Callout 73"/>
          <p:cNvSpPr/>
          <p:nvPr/>
        </p:nvSpPr>
        <p:spPr>
          <a:xfrm>
            <a:off x="381000" y="3278258"/>
            <a:ext cx="3352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could the total be? 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are some possibilities?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are the possibilities connected?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3352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 need more information to answer this question:  “What is the total number of dots?”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381000" y="2514600"/>
            <a:ext cx="3352800" cy="1464548"/>
          </a:xfrm>
          <a:prstGeom prst="wedgeRectCallout">
            <a:avLst>
              <a:gd name="adj1" fmla="val -59199"/>
              <a:gd name="adj2" fmla="val 4788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are more Splats!  The small Splats are the same color as each other, so the small Splats are each covering the same number.  </a:t>
            </a: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6" name="Rectangular Callout 75"/>
          <p:cNvSpPr/>
          <p:nvPr/>
        </p:nvSpPr>
        <p:spPr>
          <a:xfrm>
            <a:off x="381000" y="4191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0998" y="3585353"/>
            <a:ext cx="2133601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one of the small Splats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5" name="Rectangular Callout 74"/>
          <p:cNvSpPr/>
          <p:nvPr/>
        </p:nvSpPr>
        <p:spPr>
          <a:xfrm>
            <a:off x="381000" y="4038600"/>
            <a:ext cx="22860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Now we have enough information to find the total.  How many dots are there in all?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47088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6174234" y="246486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474547" y="38433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510820" y="180079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169978" y="4014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172832" y="314857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915908" y="396405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772085" y="369759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8107907" y="16520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6527779" y="27950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727255" y="377973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447018" y="465777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6704551" y="36606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7909323" y="25146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418540" y="141868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7057318" y="197434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ular Callout 71"/>
          <p:cNvSpPr/>
          <p:nvPr/>
        </p:nvSpPr>
        <p:spPr>
          <a:xfrm>
            <a:off x="380999" y="811480"/>
            <a:ext cx="1963849" cy="1274733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 don’t know the total number of dots.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 rot="16200000">
            <a:off x="6031288" y="1716056"/>
            <a:ext cx="1538551" cy="15970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4680588" y="3021311"/>
            <a:ext cx="1538549" cy="159708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218133" y="1160232"/>
            <a:ext cx="4619293" cy="479504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5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25" grpId="0" animBg="1"/>
      <p:bldP spid="28" grpId="0" animBg="1"/>
      <p:bldP spid="27" grpId="0" animBg="1"/>
      <p:bldP spid="76" grpId="0" animBg="1"/>
      <p:bldP spid="30" grpId="0" animBg="1"/>
      <p:bldP spid="75" grpId="0" animBg="1"/>
      <p:bldP spid="26" grpId="0" animBg="1"/>
      <p:bldP spid="23" grpId="0" animBg="1"/>
      <p:bldP spid="51" grpId="0" animBg="1"/>
      <p:bldP spid="54" grpId="0" animBg="1"/>
      <p:bldP spid="56" grpId="0" animBg="1"/>
      <p:bldP spid="62" grpId="0" animBg="1"/>
      <p:bldP spid="67" grpId="0" animBg="1"/>
      <p:bldP spid="68" grpId="0" animBg="1"/>
      <p:bldP spid="44" grpId="0" animBg="1"/>
      <p:bldP spid="55" grpId="0" animBg="1"/>
      <p:bldP spid="50" grpId="0" animBg="1"/>
      <p:bldP spid="59" grpId="0" animBg="1"/>
      <p:bldP spid="80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2" grpId="0" animBg="1"/>
      <p:bldP spid="72" grpId="0" animBg="1"/>
      <p:bldP spid="47" grpId="0" animBg="1"/>
      <p:bldP spid="47" grpId="1" animBg="1"/>
      <p:bldP spid="48" grpId="0" animBg="1"/>
      <p:bldP spid="48" grpId="1" animBg="1"/>
      <p:bldP spid="45" grpId="0" animBg="1"/>
      <p:bldP spid="4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5291150" y="277773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79658" y="405214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56063" y="222391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56995" y="574524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22705" y="1083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83434" y="360989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563663" y="212358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114377" y="183609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69804" y="50051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70306" y="294506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87296" y="45870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077038" y="112511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248526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101723" y="30754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01130" y="187037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266659" y="11533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09608" y="169359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086381" y="126014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263153" y="222391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303450" y="169359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476157" y="391205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495993" y="414579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499942" y="41402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091134" y="351863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47078" y="403296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229188" y="535871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 rot="16200000">
            <a:off x="4479615" y="937304"/>
            <a:ext cx="2304147" cy="239181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2271780" y="2794978"/>
            <a:ext cx="2304143" cy="239180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6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15" grpId="0" animBg="1"/>
      <p:bldP spid="7" grpId="0" animBg="1"/>
      <p:bldP spid="9" grpId="0" animBg="1"/>
      <p:bldP spid="32" grpId="0" animBg="1"/>
      <p:bldP spid="35" grpId="0" animBg="1"/>
      <p:bldP spid="20" grpId="0" animBg="1"/>
      <p:bldP spid="23" grpId="0" animBg="1"/>
      <p:bldP spid="24" grpId="0" animBg="1"/>
      <p:bldP spid="25" grpId="0" animBg="1"/>
      <p:bldP spid="28" grpId="0" animBg="1"/>
      <p:bldP spid="30" grpId="0" animBg="1"/>
      <p:bldP spid="31" grpId="0" animBg="1"/>
      <p:bldP spid="39" grpId="0" animBg="1"/>
      <p:bldP spid="59" grpId="0" animBg="1"/>
      <p:bldP spid="60" grpId="0" animBg="1"/>
      <p:bldP spid="61" grpId="0" animBg="1"/>
      <p:bldP spid="62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86" grpId="0" animBg="1"/>
      <p:bldP spid="95" grpId="0" animBg="1"/>
      <p:bldP spid="40" grpId="0" animBg="1"/>
      <p:bldP spid="40" grpId="1" animBg="1"/>
      <p:bldP spid="41" grpId="0" animBg="1"/>
      <p:bldP spid="41" grpId="1" animBg="1"/>
      <p:bldP spid="43" grpId="0" animBg="1"/>
      <p:bldP spid="4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6444783" y="108443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56431" y="416270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924357" y="43865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22705" y="1083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344390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364497" y="491391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629821" y="396270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248526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758497" y="113788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01130" y="187037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818866" y="2147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302804" y="16347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581725" y="16593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259011" y="159761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777800" y="224660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214317" y="354722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625420" y="405214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761549" y="83877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6180047" y="29820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649793" y="467266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432908" y="424768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440834" y="31085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 rot="16200000">
            <a:off x="3018963" y="3927111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3067727" y="979955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1271466" y="2946404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5179410" y="71250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2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42" grpId="0" animBg="1"/>
      <p:bldP spid="7" grpId="0" animBg="1"/>
      <p:bldP spid="33" grpId="0" animBg="1"/>
      <p:bldP spid="35" grpId="0" animBg="1"/>
      <p:bldP spid="23" grpId="0" animBg="1"/>
      <p:bldP spid="24" grpId="0" animBg="1"/>
      <p:bldP spid="30" grpId="0" animBg="1"/>
      <p:bldP spid="31" grpId="0" animBg="1"/>
      <p:bldP spid="39" grpId="0" animBg="1"/>
      <p:bldP spid="56" grpId="0" animBg="1"/>
      <p:bldP spid="58" grpId="0" animBg="1"/>
      <p:bldP spid="60" grpId="0" animBg="1"/>
      <p:bldP spid="61" grpId="0" animBg="1"/>
      <p:bldP spid="62" grpId="0" animBg="1"/>
      <p:bldP spid="71" grpId="0" animBg="1"/>
      <p:bldP spid="73" grpId="0" animBg="1"/>
      <p:bldP spid="81" grpId="0" animBg="1"/>
      <p:bldP spid="85" grpId="0" animBg="1"/>
      <p:bldP spid="87" grpId="0" animBg="1"/>
      <p:bldP spid="88" grpId="0" animBg="1"/>
      <p:bldP spid="90" grpId="0" animBg="1"/>
      <p:bldP spid="95" grpId="0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5690498" y="269257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271394" y="345469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937604" y="11640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924357" y="43865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42639" y="465453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22705" y="1083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21556" y="255817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828486" y="19337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344390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046309" y="242512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279460" y="420591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42583" y="82135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014861" y="41414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638985" y="31527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53623" y="19165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248526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519356" y="536253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824738" y="23499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790308" y="113595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869536" y="164190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62052" y="195671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891178" y="31085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697935" y="36936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214317" y="354722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154089" y="396575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540383" y="334414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040897" y="38277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529322" y="396644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6553200" y="3964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131346" y="3101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 rot="16200000">
            <a:off x="3933926" y="3219105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4355538" y="962530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1271466" y="2946404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2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6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9" grpId="0" animBg="1"/>
      <p:bldP spid="59" grpId="0" animBg="1"/>
      <p:bldP spid="60" grpId="0" animBg="1"/>
      <p:bldP spid="62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5" grpId="0" animBg="1"/>
      <p:bldP spid="76" grpId="0" animBg="1"/>
      <p:bldP spid="87" grpId="0" animBg="1"/>
      <p:bldP spid="91" grpId="0" animBg="1"/>
      <p:bldP spid="95" grpId="0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4402687" y="27100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56431" y="416270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649793" y="11814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924357" y="43865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27676" y="536253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22705" y="1083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42502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540675" y="195116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344390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58498" y="24425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64497" y="491391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42584" y="301914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99898" y="484940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638985" y="31527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91151" y="2805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165812" y="193401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248526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010952" y="355558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01130" y="187037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628019" y="329594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899864" y="449586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636085" y="40471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371486" y="39826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559337" y="94809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818866" y="2147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67403" y="169930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302804" y="16347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502497" y="11533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259011" y="159761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974241" y="197414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891178" y="31085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214317" y="354722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154089" y="396575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625420" y="405214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448648" y="45974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125934" y="453573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841164" y="49122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842118" y="32020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665345" y="369860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6086382" y="399474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761549" y="83877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697324" y="133015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6263154" y="13016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102047" y="494059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037544" y="53625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114378" y="548038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086381" y="548038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7719990" y="368891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418855" y="25332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131346" y="3101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 rot="16200000">
            <a:off x="3018963" y="3927111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3067727" y="979955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1271466" y="2946404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5248092" y="3060348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5179410" y="71250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2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0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5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0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5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0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5" grpId="0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  <p:bldP spid="49" grpId="0" animBg="1"/>
      <p:bldP spid="49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7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20.5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with 1 large Splat!</a:t>
            </a:r>
          </a:p>
          <a:p>
            <a:pPr algn="ctr"/>
            <a:r>
              <a:rPr lang="en-US" sz="2000" b="1"/>
              <a:t>The total is unknown in this set.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267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50</cp:revision>
  <dcterms:created xsi:type="dcterms:W3CDTF">2017-10-24T12:17:11Z</dcterms:created>
  <dcterms:modified xsi:type="dcterms:W3CDTF">2017-11-16T02:43:04Z</dcterms:modified>
</cp:coreProperties>
</file>