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4" r:id="rId3"/>
    <p:sldId id="265" r:id="rId4"/>
    <p:sldId id="268" r:id="rId5"/>
    <p:sldId id="267" r:id="rId6"/>
    <p:sldId id="266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40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19.5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with Multiple large Splats!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ular Callout 27"/>
          <p:cNvSpPr/>
          <p:nvPr/>
        </p:nvSpPr>
        <p:spPr>
          <a:xfrm>
            <a:off x="381000" y="2514600"/>
            <a:ext cx="3500674" cy="1683922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are more Splats!  The small Splats are the same color, so they are each covering the same number.  How many dots are under each of the small splats?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one of the Splats!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3334707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other large Splat!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302453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8926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blue dots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dots are under the splats?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956550" y="11186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154956" y="4776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135263" y="2529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380824" y="7158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104655" y="35326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656739" y="19812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809255" y="434107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734369" y="11186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8059029" y="494828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458835" y="201727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030467" y="157095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924800" y="39136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510990" y="21610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404090" y="429631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696200" y="34290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ular Callout 29"/>
          <p:cNvSpPr/>
          <p:nvPr/>
        </p:nvSpPr>
        <p:spPr>
          <a:xfrm>
            <a:off x="381000" y="3585353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Splats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406653" y="127496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5861988" y="507440"/>
            <a:ext cx="1326809" cy="13772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4546566" y="1385581"/>
            <a:ext cx="1326807" cy="13772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7264240" y="3290504"/>
            <a:ext cx="1326809" cy="13772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6200000">
            <a:off x="5983085" y="4168645"/>
            <a:ext cx="1326807" cy="13772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064830" y="98600"/>
            <a:ext cx="3394115" cy="352324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5541942" y="2902468"/>
            <a:ext cx="3394116" cy="352325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3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4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  <p:bldP spid="31" grpId="0" animBg="1"/>
      <p:bldP spid="31" grpId="1" animBg="1"/>
      <p:bldP spid="23" grpId="0" animBg="1"/>
      <p:bldP spid="22" grpId="0" animBg="1"/>
      <p:bldP spid="25" grpId="0" animBg="1"/>
      <p:bldP spid="24" grpId="0" animBg="1"/>
      <p:bldP spid="35" grpId="0" animBg="1"/>
      <p:bldP spid="27" grpId="0" animBg="1"/>
      <p:bldP spid="51" grpId="0" animBg="1"/>
      <p:bldP spid="52" grpId="0" animBg="1"/>
      <p:bldP spid="54" grpId="0" animBg="1"/>
      <p:bldP spid="56" grpId="0" animBg="1"/>
      <p:bldP spid="58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1" grpId="0" animBg="1"/>
      <p:bldP spid="46" grpId="0" animBg="1"/>
      <p:bldP spid="49" grpId="0" animBg="1"/>
      <p:bldP spid="30" grpId="0" animBg="1"/>
      <p:bldP spid="55" grpId="0" animBg="1"/>
      <p:bldP spid="47" grpId="0" animBg="1"/>
      <p:bldP spid="47" grpId="1" animBg="1"/>
      <p:bldP spid="48" grpId="0" animBg="1"/>
      <p:bldP spid="48" grpId="1" animBg="1"/>
      <p:bldP spid="41" grpId="0" animBg="1"/>
      <p:bldP spid="41" grpId="1" animBg="1"/>
      <p:bldP spid="42" grpId="0" animBg="1"/>
      <p:bldP spid="42" grpId="1" animBg="1"/>
      <p:bldP spid="45" grpId="0" animBg="1"/>
      <p:bldP spid="45" grpId="1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2855766" y="50562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394505" y="137363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02704" y="19023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567374" y="304282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900243" y="295907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567374" y="25325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329775" y="285281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164354" y="317590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206824" y="25325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693156" y="311902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026025" y="303527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693156" y="26087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455557" y="292901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3290136" y="325210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3332606" y="26087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3668534" y="13101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095101" y="127931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904272" y="180507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095101" y="370324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409307" y="260064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4855146" y="10350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4386926" y="219418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5649952" y="421112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4982821" y="412737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5649952" y="370083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5412353" y="402111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5246932" y="43442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5289402" y="370083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7775734" y="428732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7108603" y="420357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7775734" y="377703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7538135" y="409731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7372714" y="44204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7415184" y="377703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6636652" y="365491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6394505" y="247852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6392404" y="408899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6150257" y="321336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6148156" y="470983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2896000" y="2507129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793800" y="2426086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 rot="16200000">
            <a:off x="6978578" y="3675427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 rot="16200000">
            <a:off x="4876378" y="359438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669827" y="947848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 rot="16200000">
            <a:off x="4752405" y="2116146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5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8" dur="indefinite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2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3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8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3" dur="indefinite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6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3" grpId="0" animBg="1"/>
      <p:bldP spid="78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8" grpId="0" animBg="1"/>
      <p:bldP spid="119" grpId="0" animBg="1"/>
      <p:bldP spid="121" grpId="0" animBg="1"/>
      <p:bldP spid="122" grpId="0" animBg="1"/>
      <p:bldP spid="123" grpId="0" animBg="1"/>
      <p:bldP spid="124" grpId="0" animBg="1"/>
      <p:bldP spid="133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8" grpId="0" animBg="1"/>
      <p:bldP spid="239" grpId="0" animBg="1"/>
      <p:bldP spid="240" grpId="0" animBg="1"/>
      <p:bldP spid="242" grpId="0" animBg="1"/>
      <p:bldP spid="243" grpId="0" animBg="1"/>
      <p:bldP spid="41" grpId="0" animBg="1"/>
      <p:bldP spid="41" grpId="1" animBg="1"/>
      <p:bldP spid="98" grpId="0" animBg="1"/>
      <p:bldP spid="98" grpId="1" animBg="1"/>
      <p:bldP spid="207" grpId="0" animBg="1"/>
      <p:bldP spid="207" grpId="1" animBg="1"/>
      <p:bldP spid="209" grpId="0" animBg="1"/>
      <p:bldP spid="209" grpId="1" animBg="1"/>
      <p:bldP spid="97" grpId="0" animBg="1"/>
      <p:bldP spid="97" grpId="1" animBg="1"/>
      <p:bldP spid="205" grpId="0" animBg="1"/>
      <p:bldP spid="20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6788" y="131389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776890" y="358599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109759" y="350224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776890" y="307571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274756" y="331015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373870" y="371907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416340" y="307571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902672" y="366219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235541" y="357844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902672" y="315191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231416" y="438335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3499652" y="379527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3542122" y="315191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3020671" y="269407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353540" y="261032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020671" y="218379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82767" y="371554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617651" y="282715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660121" y="218379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6100985" y="449335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4942818" y="432245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5616598" y="436027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5206929" y="45392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5249399" y="389591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7735731" y="44824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7068600" y="439865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7735731" y="397211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6223109" y="500782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7332711" y="46154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7375181" y="397211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6853730" y="351428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6186599" y="343053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6853730" y="300399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5616598" y="390394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6450710" y="364736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6493180" y="300399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6572834" y="422761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246850" y="2084468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3105516" y="3050302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1003316" y="2969259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 rot="16200000">
            <a:off x="6079909" y="2904673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 rot="16200000">
            <a:off x="6938575" y="3870507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rot="16200000">
            <a:off x="4836375" y="378946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879343" y="1491021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rot="16200000">
            <a:off x="4712402" y="2311226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2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8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2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3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3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7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8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0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1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4" dur="indefinite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34" grpId="0" animBg="1"/>
      <p:bldP spid="141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29" grpId="0" animBg="1"/>
      <p:bldP spid="29" grpId="1" animBg="1"/>
      <p:bldP spid="41" grpId="0" animBg="1"/>
      <p:bldP spid="41" grpId="1" animBg="1"/>
      <p:bldP spid="98" grpId="0" animBg="1"/>
      <p:bldP spid="98" grpId="1" animBg="1"/>
      <p:bldP spid="126" grpId="0" animBg="1"/>
      <p:bldP spid="126" grpId="1" animBg="1"/>
      <p:bldP spid="127" grpId="0" animBg="1"/>
      <p:bldP spid="127" grpId="1" animBg="1"/>
      <p:bldP spid="129" grpId="0" animBg="1"/>
      <p:bldP spid="129" grpId="1" animBg="1"/>
      <p:bldP spid="97" grpId="0" animBg="1"/>
      <p:bldP spid="97" grpId="1" animBg="1"/>
      <p:bldP spid="125" grpId="0" animBg="1"/>
      <p:bldP spid="12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729959" y="46576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397090" y="42311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994070" y="487450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036540" y="42311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855741" y="47338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522872" y="43073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285273" y="462761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3162322" y="43073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3460287" y="356397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793156" y="348022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3222688" y="337396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3057267" y="369705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4331835" y="21092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4761367" y="200298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4595946" y="23260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4638416" y="16827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457617" y="21854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7124748" y="17589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6887149" y="207918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6764198" y="17589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7062163" y="101554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7062163" y="50525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6824564" y="82553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6701613" y="50525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6309912" y="52257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5642781" y="51420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6981030" y="466955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6786728" y="404830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5906892" y="535884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5949362" y="47154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8435694" y="53019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6926992" y="53019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8435694" y="47916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5696068" y="204083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8032674" y="543504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8075144" y="47916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8373109" y="404830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5810218" y="144137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8373109" y="353802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2263767" y="41234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7970089" y="418138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8012559" y="353802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397090" y="162392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529521" y="139286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685889" y="227326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4746579" y="474685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979208" y="467997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4467004" y="380213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037998" y="332879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5540653" y="259145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686466" y="295436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2725716" y="4205736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623516" y="4124693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 rot="16200000">
            <a:off x="6288342" y="405931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 rot="16200000">
            <a:off x="6327592" y="1657305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rot="16200000">
            <a:off x="4225392" y="157626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 rot="16200000">
            <a:off x="7599288" y="3438697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 rot="16200000">
            <a:off x="7638538" y="4690071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 rot="16200000">
            <a:off x="5536338" y="4609028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499543" y="2646455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rot="16200000">
            <a:off x="4101419" y="98024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 rot="16200000">
            <a:off x="5412365" y="3130790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1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7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2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7" dur="indefinite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2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7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2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9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0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3" dur="indefinite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8" dur="indefinite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1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4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1" grpId="0" animBg="1"/>
      <p:bldP spid="102" grpId="0" animBg="1"/>
      <p:bldP spid="104" grpId="0" animBg="1"/>
      <p:bldP spid="105" grpId="0" animBg="1"/>
      <p:bldP spid="107" grpId="0" animBg="1"/>
      <p:bldP spid="108" grpId="0" animBg="1"/>
      <p:bldP spid="109" grpId="0" animBg="1"/>
      <p:bldP spid="111" grpId="0" animBg="1"/>
      <p:bldP spid="118" grpId="0" animBg="1"/>
      <p:bldP spid="119" grpId="0" animBg="1"/>
      <p:bldP spid="121" grpId="0" animBg="1"/>
      <p:bldP spid="122" grpId="0" animBg="1"/>
      <p:bldP spid="141" grpId="0" animBg="1"/>
      <p:bldP spid="143" grpId="0" animBg="1"/>
      <p:bldP spid="144" grpId="0" animBg="1"/>
      <p:bldP spid="145" grpId="0" animBg="1"/>
      <p:bldP spid="147" grpId="0" animBg="1"/>
      <p:bldP spid="148" grpId="0" animBg="1"/>
      <p:bldP spid="149" grpId="0" animBg="1"/>
      <p:bldP spid="151" grpId="0" animBg="1"/>
      <p:bldP spid="158" grpId="0" animBg="1"/>
      <p:bldP spid="160" grpId="0" animBg="1"/>
      <p:bldP spid="161" grpId="0" animBg="1"/>
      <p:bldP spid="163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51" grpId="0" animBg="1"/>
      <p:bldP spid="53" grpId="0" animBg="1"/>
      <p:bldP spid="78" grpId="0" animBg="1"/>
      <p:bldP spid="124" grpId="0" animBg="1"/>
      <p:bldP spid="133" grpId="0" animBg="1"/>
      <p:bldP spid="134" grpId="0" animBg="1"/>
      <p:bldP spid="164" grpId="0" animBg="1"/>
      <p:bldP spid="211" grpId="0" animBg="1"/>
      <p:bldP spid="29" grpId="0" animBg="1"/>
      <p:bldP spid="29" grpId="1" animBg="1"/>
      <p:bldP spid="41" grpId="0" animBg="1"/>
      <p:bldP spid="41" grpId="1" animBg="1"/>
      <p:bldP spid="98" grpId="0" animBg="1"/>
      <p:bldP spid="98" grpId="1" animBg="1"/>
      <p:bldP spid="126" grpId="0" animBg="1"/>
      <p:bldP spid="126" grpId="1" animBg="1"/>
      <p:bldP spid="127" grpId="0" animBg="1"/>
      <p:bldP spid="127" grpId="1" animBg="1"/>
      <p:bldP spid="129" grpId="0" animBg="1"/>
      <p:bldP spid="129" grpId="1" animBg="1"/>
      <p:bldP spid="206" grpId="0" animBg="1"/>
      <p:bldP spid="206" grpId="1" animBg="1"/>
      <p:bldP spid="207" grpId="0" animBg="1"/>
      <p:bldP spid="207" grpId="1" animBg="1"/>
      <p:bldP spid="209" grpId="0" animBg="1"/>
      <p:bldP spid="209" grpId="1" animBg="1"/>
      <p:bldP spid="97" grpId="0" animBg="1"/>
      <p:bldP spid="97" grpId="1" animBg="1"/>
      <p:bldP spid="125" grpId="0" animBg="1"/>
      <p:bldP spid="125" grpId="1" animBg="1"/>
      <p:bldP spid="205" grpId="0" animBg="1"/>
      <p:bldP spid="20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59412" y="372768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032584" y="25922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81536" y="48776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365453" y="250845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629564" y="27252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98776" y="20356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610787" y="82553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62887" y="225246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05357" y="16090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291689" y="21955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291689" y="16852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888669" y="232866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687598" y="151499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61973" y="85817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229104" y="4316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951709" y="50525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332020" y="159355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868554" y="4316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214063" y="427367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865643" y="266581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5198512" y="258207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6576195" y="242157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7237794" y="235280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5462623" y="27988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6418570" y="16542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4998966" y="16827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4595946" y="23260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4638416" y="16827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5252032" y="11948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5919163" y="7683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5853399" y="177738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5558613" y="7683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7062163" y="101554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6395032" y="93179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6824564" y="82553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1977159" y="127473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476853" y="46418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073833" y="528522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116303" y="46418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171792" y="510712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4602635" y="47180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4365036" y="503833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4199615" y="536142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423697" y="551714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397050" y="42377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29919" y="41539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00752" y="622091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871906" y="56306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592598" y="473832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36500" y="37274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4540050" y="397468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3872919" y="389094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302451" y="37846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6895693" y="183780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7176589" y="569858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7412048" y="476488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6938990" y="550857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6773569" y="58316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8347474" y="37274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6309912" y="52257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5642781" y="51420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6072313" y="503575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8435694" y="53019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7772400" y="427795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7718481" y="371562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8198095" y="511195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8032674" y="543504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8276922" y="418985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7230109" y="43113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6562978" y="42276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7230109" y="38010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455283" y="332313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2494533" y="1583687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392333" y="150264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 rot="16200000">
            <a:off x="1254541" y="197721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 rot="16200000">
            <a:off x="6288342" y="405931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 rot="16200000">
            <a:off x="5142322" y="66163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rot="16200000">
            <a:off x="4225392" y="157626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 rot="16200000">
            <a:off x="5087600" y="205083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 rot="16200000">
            <a:off x="3766229" y="3365079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 rot="16200000">
            <a:off x="3805479" y="4616453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 rot="16200000">
            <a:off x="2620209" y="362078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 rot="16200000">
            <a:off x="1703279" y="453541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 rot="16200000">
            <a:off x="7638538" y="4690071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 rot="16200000">
            <a:off x="6453268" y="3694398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 rot="16200000">
            <a:off x="5536338" y="4609028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 rot="16200000">
            <a:off x="6398546" y="5083596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268360" y="24406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rot="16200000">
            <a:off x="4101419" y="98024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 rot="16200000">
            <a:off x="1579306" y="3057172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 rot="16200000">
            <a:off x="5412365" y="3130790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9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4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5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9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0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5" dur="indefinite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9" dur="indefinite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0" dur="indefinite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4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5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0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4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5" dur="indefinit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0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4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5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7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8" dur="indefinite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0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1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3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4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8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9" dur="indefinite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1" dur="indefinite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2" dur="indefinite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4" dur="indefinit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5" dur="indefinite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7" dur="indefinite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8" dur="indefinite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2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3" dur="indefinite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5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6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8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9" dur="indefinite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1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2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2" grpId="0" animBg="1"/>
      <p:bldP spid="78" grpId="0" animBg="1"/>
      <p:bldP spid="79" grpId="0" animBg="1"/>
      <p:bldP spid="88" grpId="0" animBg="1"/>
      <p:bldP spid="101" grpId="0" animBg="1"/>
      <p:bldP spid="103" grpId="0" animBg="1"/>
      <p:bldP spid="104" grpId="0" animBg="1"/>
      <p:bldP spid="105" grpId="0" animBg="1"/>
      <p:bldP spid="106" grpId="0" animBg="1"/>
      <p:bldP spid="108" grpId="0" animBg="1"/>
      <p:bldP spid="110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32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2" grpId="0" animBg="1"/>
      <p:bldP spid="144" grpId="0" animBg="1"/>
      <p:bldP spid="145" grpId="0" animBg="1"/>
      <p:bldP spid="153" grpId="0" animBg="1"/>
      <p:bldP spid="154" grpId="0" animBg="1"/>
      <p:bldP spid="156" grpId="0" animBg="1"/>
      <p:bldP spid="157" grpId="0" animBg="1"/>
      <p:bldP spid="158" grpId="0" animBg="1"/>
      <p:bldP spid="159" grpId="0" animBg="1"/>
      <p:bldP spid="161" grpId="0" animBg="1"/>
      <p:bldP spid="171" grpId="0" animBg="1"/>
      <p:bldP spid="182" grpId="0" animBg="1"/>
      <p:bldP spid="184" grpId="0" animBg="1"/>
      <p:bldP spid="185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1" grpId="0" animBg="1"/>
      <p:bldP spid="211" grpId="0" animBg="1"/>
      <p:bldP spid="212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3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9" grpId="0" animBg="1"/>
      <p:bldP spid="29" grpId="1" animBg="1"/>
      <p:bldP spid="41" grpId="0" animBg="1"/>
      <p:bldP spid="41" grpId="1" animBg="1"/>
      <p:bldP spid="98" grpId="0" animBg="1"/>
      <p:bldP spid="98" grpId="1" animBg="1"/>
      <p:bldP spid="99" grpId="0" animBg="1"/>
      <p:bldP spid="99" grpId="1" animBg="1"/>
      <p:bldP spid="126" grpId="0" animBg="1"/>
      <p:bldP spid="126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97" grpId="0" animBg="1"/>
      <p:bldP spid="97" grpId="1" animBg="1"/>
      <p:bldP spid="125" grpId="0" animBg="1"/>
      <p:bldP spid="125" grpId="1" animBg="1"/>
      <p:bldP spid="165" grpId="0" animBg="1"/>
      <p:bldP spid="165" grpId="1" animBg="1"/>
      <p:bldP spid="205" grpId="0" animBg="1"/>
      <p:bldP spid="20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19.5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with Multiple large Splats!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226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43</cp:revision>
  <dcterms:created xsi:type="dcterms:W3CDTF">2017-10-24T12:17:11Z</dcterms:created>
  <dcterms:modified xsi:type="dcterms:W3CDTF">2017-11-15T02:47:31Z</dcterms:modified>
</cp:coreProperties>
</file>