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7" r:id="rId3"/>
    <p:sldId id="258" r:id="rId4"/>
    <p:sldId id="263" r:id="rId5"/>
    <p:sldId id="264" r:id="rId6"/>
    <p:sldId id="266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4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upport.office.com/en-us/article/View-a-presentation-without-PowerPoint-2f1077ab-9a4e-41ba-9f75-d55bd9b231a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18.4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 smtClean="0"/>
              <a:t>Instant</a:t>
            </a:r>
            <a:r>
              <a:rPr lang="en-US" sz="2000" b="1" dirty="0" smtClean="0"/>
              <a:t> Nested </a:t>
            </a:r>
            <a:r>
              <a:rPr lang="en-US" sz="2000" b="1" dirty="0"/>
              <a:t>Splats! with 1 large Splat!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/>
        </p:nvSpPr>
        <p:spPr>
          <a:xfrm>
            <a:off x="0" y="6400800"/>
            <a:ext cx="5486400" cy="457200"/>
          </a:xfrm>
          <a:prstGeom prst="wedgeRectCallout">
            <a:avLst>
              <a:gd name="adj1" fmla="val -10608"/>
              <a:gd name="adj2" fmla="val 2387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tx1"/>
                </a:solidFill>
              </a:rPr>
              <a:t>This series was written in PowerPoint, so it works best if you view it using PowerPoint. 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If you don’t have PowerPoint, try </a:t>
            </a:r>
            <a:r>
              <a:rPr lang="en-US" sz="1050" dirty="0" smtClean="0">
                <a:solidFill>
                  <a:schemeClr val="tx1"/>
                </a:solidFill>
                <a:hlinkClick r:id="rId2"/>
              </a:rPr>
              <a:t>this link</a:t>
            </a:r>
            <a:r>
              <a:rPr lang="en-US" sz="1050" dirty="0" smtClean="0">
                <a:solidFill>
                  <a:schemeClr val="tx1"/>
                </a:solidFill>
              </a:rPr>
              <a:t> to download the free PowerPoint viewer.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3000" y="1066800"/>
            <a:ext cx="2819400" cy="2590800"/>
            <a:chOff x="1143000" y="1066800"/>
            <a:chExt cx="2819400" cy="2590800"/>
          </a:xfrm>
        </p:grpSpPr>
        <p:sp>
          <p:nvSpPr>
            <p:cNvPr id="7" name="Rectangular Callout 6"/>
            <p:cNvSpPr/>
            <p:nvPr/>
          </p:nvSpPr>
          <p:spPr>
            <a:xfrm>
              <a:off x="1143000" y="10668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 this level, you’ll find the number of dots under the large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07" r="12838"/>
            <a:stretch/>
          </p:blipFill>
          <p:spPr bwMode="auto">
            <a:xfrm>
              <a:off x="1606005" y="2133601"/>
              <a:ext cx="1893389" cy="14459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5257800" y="1066800"/>
            <a:ext cx="2819400" cy="2590800"/>
            <a:chOff x="5257800" y="1066800"/>
            <a:chExt cx="2819400" cy="2590800"/>
          </a:xfrm>
        </p:grpSpPr>
        <p:sp>
          <p:nvSpPr>
            <p:cNvPr id="11" name="Rectangular Callout 10"/>
            <p:cNvSpPr/>
            <p:nvPr/>
          </p:nvSpPr>
          <p:spPr>
            <a:xfrm>
              <a:off x="5257800" y="10668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Then you’ll find the number of dots under 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each small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28" r="12896"/>
            <a:stretch/>
          </p:blipFill>
          <p:spPr bwMode="auto">
            <a:xfrm>
              <a:off x="5723593" y="2150897"/>
              <a:ext cx="1887814" cy="14296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3379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1295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smtClean="0">
                <a:solidFill>
                  <a:schemeClr val="tx1"/>
                </a:solidFill>
              </a:rPr>
              <a:t>many dots are </a:t>
            </a:r>
            <a:r>
              <a:rPr lang="en-US" b="1" dirty="0" smtClean="0">
                <a:solidFill>
                  <a:schemeClr val="tx1"/>
                </a:solidFill>
              </a:rPr>
              <a:t>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381000" y="2514600"/>
            <a:ext cx="3500674" cy="1683922"/>
          </a:xfrm>
          <a:prstGeom prst="wedgeRectCallout">
            <a:avLst>
              <a:gd name="adj1" fmla="val -63095"/>
              <a:gd name="adj2" fmla="val 4626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are more Splats!  The small Splats are the same color, so they are each covering the same number.  How many dots are under each of the small splats?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23" name="Rectangular Callout 22"/>
          <p:cNvSpPr/>
          <p:nvPr/>
        </p:nvSpPr>
        <p:spPr>
          <a:xfrm>
            <a:off x="381000" y="302453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8926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number of blue dots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3048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7346739" y="196383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041506" y="7158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023318" y="8926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915908" y="26134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812380" y="362560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756592" y="34290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879916" y="19568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056688" y="335656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412709" y="373379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066725" y="27623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721841" y="176194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981370" y="373379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935369" y="407717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388003" y="419852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ular Callout 30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small splats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 rot="16200000">
            <a:off x="6665492" y="1729302"/>
            <a:ext cx="1716040" cy="17813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5266106" y="3363284"/>
            <a:ext cx="1716039" cy="178132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283467" y="1223353"/>
            <a:ext cx="4382873" cy="454962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8" grpId="0" animBg="1"/>
      <p:bldP spid="23" grpId="0" animBg="1"/>
      <p:bldP spid="22" grpId="0" animBg="1"/>
      <p:bldP spid="30" grpId="0" animBg="1"/>
      <p:bldP spid="26" grpId="0" animBg="1"/>
      <p:bldP spid="35" grpId="0" animBg="1"/>
      <p:bldP spid="27" grpId="0" animBg="1"/>
      <p:bldP spid="51" grpId="0" animBg="1"/>
      <p:bldP spid="52" grpId="0" animBg="1"/>
      <p:bldP spid="54" grpId="0" animBg="1"/>
      <p:bldP spid="56" grpId="0" animBg="1"/>
      <p:bldP spid="57" grpId="0" animBg="1"/>
      <p:bldP spid="58" grpId="0" animBg="1"/>
      <p:bldP spid="62" grpId="0" animBg="1"/>
      <p:bldP spid="63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31" grpId="0" animBg="1"/>
      <p:bldP spid="31" grpId="1" animBg="1"/>
      <p:bldP spid="47" grpId="0" animBg="1"/>
      <p:bldP spid="47" grpId="1" animBg="1"/>
      <p:bldP spid="48" grpId="0" animBg="1"/>
      <p:bldP spid="48" grpId="1" animBg="1"/>
      <p:bldP spid="45" grpId="0" animBg="1"/>
      <p:bldP spid="4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2855842" y="11814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130406" y="43865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36352" y="137144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8551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746724" y="195116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50439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845034" y="31527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371861" y="193401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05543" y="241779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880583" y="313476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140112" y="433460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888649" y="388598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624050" y="382147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708546" y="11533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787774" y="16593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465060" y="159761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001077" y="213319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097227" y="31085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903984" y="36936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360138" y="396575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082795" y="302545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946559" y="23564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4584400" y="348831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4323336" y="38919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6873696" y="25332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2273776" y="979955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477515" y="2946404"/>
            <a:ext cx="1871220" cy="19424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3500656" y="2899175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260361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2" grpId="0" animBg="1"/>
      <p:bldP spid="7" grpId="0" animBg="1"/>
      <p:bldP spid="9" grpId="0" animBg="1"/>
      <p:bldP spid="32" grpId="0" animBg="1"/>
      <p:bldP spid="33" grpId="0" animBg="1"/>
      <p:bldP spid="35" grpId="0" animBg="1"/>
      <p:bldP spid="26" grpId="0" animBg="1"/>
      <p:bldP spid="28" grpId="0" animBg="1"/>
      <p:bldP spid="30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9" grpId="0" animBg="1"/>
      <p:bldP spid="70" grpId="0" animBg="1"/>
      <p:bldP spid="72" grpId="0" animBg="1"/>
      <p:bldP spid="81" grpId="0" animBg="1"/>
      <p:bldP spid="82" grpId="0" animBg="1"/>
      <p:bldP spid="83" grpId="0" animBg="1"/>
      <p:bldP spid="84" grpId="0" animBg="1"/>
      <p:bldP spid="91" grpId="0" animBg="1"/>
      <p:bldP spid="40" grpId="0" animBg="1"/>
      <p:bldP spid="40" grpId="1" animBg="1"/>
      <p:bldP spid="41" grpId="0" animBg="1"/>
      <p:bldP spid="41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4925781" y="275496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56431" y="416270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649793" y="11814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924357" y="43865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22705" y="10833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758498" y="244254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473020" y="309245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099898" y="484940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638985" y="31527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2019" y="248526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171512" y="355558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568681" y="438004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559337" y="94809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818866" y="21479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502497" y="11533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891178" y="31085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625420" y="405214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761549" y="83877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308118" y="340166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370975" y="438004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131346" y="3101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3018963" y="3927111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3067727" y="979955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1271466" y="2946404"/>
            <a:ext cx="1871220" cy="19424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5179410" y="712500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7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7" grpId="0" animBg="1"/>
      <p:bldP spid="35" grpId="0" animBg="1"/>
      <p:bldP spid="20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9" grpId="0" animBg="1"/>
      <p:bldP spid="55" grpId="0" animBg="1"/>
      <p:bldP spid="56" grpId="0" animBg="1"/>
      <p:bldP spid="59" grpId="0" animBg="1"/>
      <p:bldP spid="69" grpId="0" animBg="1"/>
      <p:bldP spid="73" grpId="0" animBg="1"/>
      <p:bldP spid="81" grpId="0" animBg="1"/>
      <p:bldP spid="85" grpId="0" animBg="1"/>
      <p:bldP spid="86" grpId="0" animBg="1"/>
      <p:bldP spid="91" grpId="0" animBg="1"/>
      <p:bldP spid="29" grpId="0" animBg="1"/>
      <p:bldP spid="29" grpId="1" animBg="1"/>
      <p:bldP spid="40" grpId="0" animBg="1"/>
      <p:bldP spid="40" grpId="1" animBg="1"/>
      <p:bldP spid="41" grpId="0" animBg="1"/>
      <p:bldP spid="41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2058093" y="47091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02393" y="282705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81326" y="101103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952113" y="38030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031869" y="40881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15660" y="421849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682958" y="129851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828" y="261319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424939" y="199830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644354" y="1395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724978" y="297576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63764" y="24452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883154" y="232916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991959" y="301470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443851" y="358371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208641" y="218056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424939" y="399077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697768" y="138807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6005037" y="41565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4967791" y="197561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799168" y="456047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742664" y="266116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645289" y="146798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1243965" y="2745473"/>
            <a:ext cx="2339045" cy="242803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3798269" y="1143317"/>
            <a:ext cx="2339045" cy="242803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78121" y="255099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7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7" grpId="0" animBg="1"/>
      <p:bldP spid="32" grpId="0" animBg="1"/>
      <p:bldP spid="35" grpId="0" animBg="1"/>
      <p:bldP spid="20" grpId="0" animBg="1"/>
      <p:bldP spid="27" grpId="0" animBg="1"/>
      <p:bldP spid="28" grpId="0" animBg="1"/>
      <p:bldP spid="30" grpId="0" animBg="1"/>
      <p:bldP spid="39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81" grpId="0" animBg="1"/>
      <p:bldP spid="82" grpId="0" animBg="1"/>
      <p:bldP spid="83" grpId="0" animBg="1"/>
      <p:bldP spid="84" grpId="0" animBg="1"/>
      <p:bldP spid="90" grpId="0" animBg="1"/>
      <p:bldP spid="91" grpId="0" animBg="1"/>
      <p:bldP spid="40" grpId="0" animBg="1"/>
      <p:bldP spid="40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4894220" y="253322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56431" y="416270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649793" y="11814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924357" y="43865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27676" y="536253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22705" y="10833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42502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540675" y="195116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344390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758498" y="244254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58950" y="342097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64497" y="491391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56191" y="318938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099898" y="484940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638985" y="31527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91151" y="2805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165812" y="193401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010952" y="355558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01130" y="187037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628019" y="329594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899864" y="449586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636085" y="40471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371486" y="39826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559337" y="94809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818866" y="21479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567403" y="169930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302804" y="163479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502497" y="11533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581725" y="16593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974241" y="197414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891178" y="31085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214317" y="354722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154089" y="396575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625420" y="405214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448648" y="45974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125934" y="453573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842118" y="32020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665345" y="369860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344717" y="361821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761549" y="83877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697324" y="133015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6263154" y="130163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7704399" y="247248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259011" y="288677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099898" y="26284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086381" y="548038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7719990" y="368891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216751" y="261931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131346" y="3101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3018963" y="3927111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3067727" y="979955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1271466" y="2946404"/>
            <a:ext cx="1871220" cy="19424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5248092" y="3060348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5179410" y="712500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7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8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3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8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3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8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 animBg="1"/>
      <p:bldP spid="3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1" grpId="0" animBg="1"/>
      <p:bldP spid="82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29" grpId="0" animBg="1"/>
      <p:bldP spid="29" grpId="1" animBg="1"/>
      <p:bldP spid="40" grpId="0" animBg="1"/>
      <p:bldP spid="40" grpId="1" animBg="1"/>
      <p:bldP spid="41" grpId="0" animBg="1"/>
      <p:bldP spid="41" grpId="1" animBg="1"/>
      <p:bldP spid="49" grpId="0" animBg="1"/>
      <p:bldP spid="49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18.4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</a:t>
            </a:r>
            <a:r>
              <a:rPr lang="en-US" sz="2000" b="1" dirty="0"/>
              <a:t> Nested Splats! with 1 large Splat!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285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34</cp:revision>
  <dcterms:created xsi:type="dcterms:W3CDTF">2017-10-24T12:17:11Z</dcterms:created>
  <dcterms:modified xsi:type="dcterms:W3CDTF">2017-11-15T02:32:10Z</dcterms:modified>
</cp:coreProperties>
</file>