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8" r:id="rId3"/>
    <p:sldId id="258" r:id="rId4"/>
    <p:sldId id="267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office.com/en-us/article/View-a-presentation-without-PowerPoint-2f1077ab-9a4e-41ba-9f75-d55bd9b23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17.5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Nested 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0" y="6400800"/>
            <a:ext cx="5486400" cy="457200"/>
          </a:xfrm>
          <a:prstGeom prst="wedgeRectCallout">
            <a:avLst>
              <a:gd name="adj1" fmla="val -10608"/>
              <a:gd name="adj2" fmla="val 2387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This series was written in PowerPoint, so it works best if you view it using PowerPoint. 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If you don’t have PowerPoint, try </a:t>
            </a:r>
            <a:r>
              <a:rPr lang="en-US" sz="1050" dirty="0" smtClean="0">
                <a:solidFill>
                  <a:schemeClr val="tx1"/>
                </a:solidFill>
                <a:hlinkClick r:id="rId2"/>
              </a:rPr>
              <a:t>this link</a:t>
            </a:r>
            <a:r>
              <a:rPr lang="en-US" sz="1050" dirty="0" smtClean="0">
                <a:solidFill>
                  <a:schemeClr val="tx1"/>
                </a:solidFill>
              </a:rPr>
              <a:t> to download the free PowerPoint viewer.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1066800"/>
            <a:ext cx="2819400" cy="2590800"/>
            <a:chOff x="1143000" y="1066800"/>
            <a:chExt cx="2819400" cy="2590800"/>
          </a:xfrm>
        </p:grpSpPr>
        <p:sp>
          <p:nvSpPr>
            <p:cNvPr id="7" name="Rectangular Callout 6"/>
            <p:cNvSpPr/>
            <p:nvPr/>
          </p:nvSpPr>
          <p:spPr>
            <a:xfrm>
              <a:off x="11430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 this level, you’ll find the number of dots under the large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07" r="12838"/>
            <a:stretch/>
          </p:blipFill>
          <p:spPr bwMode="auto">
            <a:xfrm>
              <a:off x="1606005" y="2133601"/>
              <a:ext cx="1893389" cy="14459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257800" y="1066800"/>
            <a:ext cx="2819400" cy="2590800"/>
            <a:chOff x="5257800" y="1066800"/>
            <a:chExt cx="2819400" cy="2590800"/>
          </a:xfrm>
        </p:grpSpPr>
        <p:sp>
          <p:nvSpPr>
            <p:cNvPr id="11" name="Rectangular Callout 10"/>
            <p:cNvSpPr/>
            <p:nvPr/>
          </p:nvSpPr>
          <p:spPr>
            <a:xfrm>
              <a:off x="52578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Then you’ll find the number of dots under 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each small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28" r="12896"/>
            <a:stretch/>
          </p:blipFill>
          <p:spPr bwMode="auto">
            <a:xfrm>
              <a:off x="5723593" y="2150897"/>
              <a:ext cx="1887814" cy="14296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1753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762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dots are </a:t>
            </a:r>
            <a:r>
              <a:rPr lang="en-US" b="1" dirty="0" smtClean="0">
                <a:solidFill>
                  <a:schemeClr val="tx1"/>
                </a:solidFill>
              </a:rPr>
              <a:t>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500674" cy="1683922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color, so they are each covering the same number.  How many dots are under each of the small splats?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51" name="Oval 50"/>
          <p:cNvSpPr/>
          <p:nvPr/>
        </p:nvSpPr>
        <p:spPr>
          <a:xfrm>
            <a:off x="7346739" y="196383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997187" y="374940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774574" y="91564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15908" y="26134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353493" y="300885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879916" y="19568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857696" y="25810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030833" y="193597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235936" y="261996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885435" y="109241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929116" y="367516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blue dots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6200000">
            <a:off x="6665492" y="1729302"/>
            <a:ext cx="1716040" cy="17813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4807219" y="2839923"/>
            <a:ext cx="1716039" cy="178132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283467" y="1223353"/>
            <a:ext cx="4382873" cy="45496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6" grpId="0" animBg="1"/>
      <p:bldP spid="25" grpId="0" animBg="1"/>
      <p:bldP spid="23" grpId="0" animBg="1"/>
      <p:bldP spid="35" grpId="0" animBg="1"/>
      <p:bldP spid="24" grpId="0" animBg="1"/>
      <p:bldP spid="27" grpId="0" animBg="1"/>
      <p:bldP spid="28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62" grpId="0" animBg="1"/>
      <p:bldP spid="65" grpId="0" animBg="1"/>
      <p:bldP spid="66" grpId="0" animBg="1"/>
      <p:bldP spid="67" grpId="0" animBg="1"/>
      <p:bldP spid="68" grpId="0" animBg="1"/>
      <p:bldP spid="71" grpId="0" animBg="1"/>
      <p:bldP spid="31" grpId="0" animBg="1"/>
      <p:bldP spid="31" grpId="1" animBg="1"/>
      <p:bldP spid="22" grpId="0" animBg="1"/>
      <p:bldP spid="47" grpId="0" animBg="1"/>
      <p:bldP spid="47" grpId="1" animBg="1"/>
      <p:bldP spid="48" grpId="0" animBg="1"/>
      <p:bldP spid="48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6352464" y="396208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12267" y="458066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659843" y="25482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24852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459321" y="34620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01130" y="18703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352464" y="11165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522759" y="367415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537603" y="24464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622688" y="30103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659844" y="15670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234055" y="47430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669383" y="186464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538937" y="59436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102047" y="494059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037544" y="53625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520551" y="312772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414017" y="28388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4838849" y="2904055"/>
            <a:ext cx="2070494" cy="2149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2851656" y="1253966"/>
            <a:ext cx="2070494" cy="2149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630178" y="3538236"/>
            <a:ext cx="2070493" cy="21492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4933608" y="759743"/>
            <a:ext cx="2070494" cy="2149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 animBg="1"/>
      <p:bldP spid="35" grpId="0" animBg="1"/>
      <p:bldP spid="25" grpId="0" animBg="1"/>
      <p:bldP spid="28" grpId="0" animBg="1"/>
      <p:bldP spid="30" grpId="0" animBg="1"/>
      <p:bldP spid="31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73" grpId="0" animBg="1"/>
      <p:bldP spid="81" grpId="0" animBg="1"/>
      <p:bldP spid="84" grpId="0" animBg="1"/>
      <p:bldP spid="85" grpId="0" animBg="1"/>
      <p:bldP spid="86" grpId="0" animBg="1"/>
      <p:bldP spid="88" grpId="0" animBg="1"/>
      <p:bldP spid="90" grpId="0" animBg="1"/>
      <p:bldP spid="91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286128" y="294876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45348" y="19764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6535" y="520202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322120" y="45561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72491" y="448705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03257" y="376993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61367" y="27290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174140" y="50864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567403" y="152118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01652" y="8214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821278" y="490968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09718" y="15726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445119" y="150810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998052" y="194838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886701" y="27747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65017" y="32086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821279" y="376993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903864" y="7120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257409" y="40968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228696" y="535369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862305" y="356222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561170" y="24065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768225" y="217898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127864" y="3584934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1563282" y="1774959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4321725" y="5858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6627" y="478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7" grpId="0" animBg="1"/>
      <p:bldP spid="32" grpId="0" animBg="1"/>
      <p:bldP spid="35" grpId="0" animBg="1"/>
      <p:bldP spid="20" grpId="0" animBg="1"/>
      <p:bldP spid="27" grpId="0" animBg="1"/>
      <p:bldP spid="28" grpId="0" animBg="1"/>
      <p:bldP spid="30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1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29" grpId="0" animBg="1"/>
      <p:bldP spid="29" grpId="1" animBg="1"/>
      <p:bldP spid="40" grpId="0" animBg="1"/>
      <p:bldP spid="40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758497" y="38656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386568" y="107151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41222" y="5490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149562" y="308563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597126" y="44157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67923" y="288806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7126" y="269503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25664" y="177586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157920" y="38156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39926" y="118144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623030" y="21582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086380" y="1634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302804" y="1634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090198" y="174697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643812" y="27270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209795" y="20029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870149" y="363882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454675" y="37404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356313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408004" y="22297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534887" y="23564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369840" y="304857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218819" y="94768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223139" y="13582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962383" y="235595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1773450" y="2518394"/>
            <a:ext cx="2354442" cy="244402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4591402" y="936205"/>
            <a:ext cx="2354442" cy="244402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2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7" grpId="0" animBg="1"/>
      <p:bldP spid="32" grpId="0" animBg="1"/>
      <p:bldP spid="20" grpId="0" animBg="1"/>
      <p:bldP spid="27" grpId="0" animBg="1"/>
      <p:bldP spid="28" grpId="0" animBg="1"/>
      <p:bldP spid="30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1" grpId="0" animBg="1"/>
      <p:bldP spid="82" grpId="0" animBg="1"/>
      <p:bldP spid="83" grpId="0" animBg="1"/>
      <p:bldP spid="84" grpId="0" animBg="1"/>
      <p:bldP spid="87" grpId="0" animBg="1"/>
      <p:bldP spid="89" grpId="0" animBg="1"/>
      <p:bldP spid="90" grpId="0" animBg="1"/>
      <p:bldP spid="91" grpId="0" animBg="1"/>
      <p:bldP spid="40" grpId="0" animBg="1"/>
      <p:bldP spid="40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237245" y="40521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49609" y="401456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271875" y="4981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84776" y="453573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80774" y="221697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71037" y="260402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278819" y="340931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42584" y="30191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6353" y="458602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91089" y="310043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01861" y="330449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20655" y="310640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03750" y="53625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640692" y="233905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099794" y="181156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935270" y="96622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04952" y="159761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259011" y="159761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763666" y="239375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311879" y="383713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362165" y="511769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125934" y="453573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969161" y="57160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6272836" y="173620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457295" y="966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272850" y="54943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037544" y="53625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923022" y="395818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520551" y="312772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4838849" y="2904055"/>
            <a:ext cx="2070494" cy="2149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2680463" y="1319118"/>
            <a:ext cx="2070494" cy="2149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630178" y="3538236"/>
            <a:ext cx="2070493" cy="21492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4933608" y="759743"/>
            <a:ext cx="2070494" cy="21492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2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15" grpId="0" animBg="1"/>
      <p:bldP spid="7" grpId="0" animBg="1"/>
      <p:bldP spid="32" grpId="0" animBg="1"/>
      <p:bldP spid="35" grpId="0" animBg="1"/>
      <p:bldP spid="20" grpId="0" animBg="1"/>
      <p:bldP spid="24" grpId="0" animBg="1"/>
      <p:bldP spid="25" grpId="0" animBg="1"/>
      <p:bldP spid="28" grpId="0" animBg="1"/>
      <p:bldP spid="30" grpId="0" animBg="1"/>
      <p:bldP spid="31" grpId="0" animBg="1"/>
      <p:bldP spid="39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3" grpId="0" animBg="1"/>
      <p:bldP spid="74" grpId="0" animBg="1"/>
      <p:bldP spid="75" grpId="0" animBg="1"/>
      <p:bldP spid="76" grpId="0" animBg="1"/>
      <p:bldP spid="81" grpId="0" animBg="1"/>
      <p:bldP spid="82" grpId="0" animBg="1"/>
      <p:bldP spid="85" grpId="0" animBg="1"/>
      <p:bldP spid="86" grpId="0" animBg="1"/>
      <p:bldP spid="87" grpId="0" animBg="1"/>
      <p:bldP spid="88" grpId="0" animBg="1"/>
      <p:bldP spid="91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17.5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Nested 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289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31</cp:revision>
  <dcterms:created xsi:type="dcterms:W3CDTF">2017-10-24T12:17:11Z</dcterms:created>
  <dcterms:modified xsi:type="dcterms:W3CDTF">2017-11-13T13:35:18Z</dcterms:modified>
</cp:coreProperties>
</file>